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912" r:id="rId1"/>
    <p:sldMasterId id="2147483875" r:id="rId2"/>
  </p:sldMasterIdLst>
  <p:notesMasterIdLst>
    <p:notesMasterId r:id="rId17"/>
  </p:notesMasterIdLst>
  <p:handoutMasterIdLst>
    <p:handoutMasterId r:id="rId18"/>
  </p:handoutMasterIdLst>
  <p:sldIdLst>
    <p:sldId id="256" r:id="rId3"/>
    <p:sldId id="287" r:id="rId4"/>
    <p:sldId id="257" r:id="rId5"/>
    <p:sldId id="283" r:id="rId6"/>
    <p:sldId id="259" r:id="rId7"/>
    <p:sldId id="289" r:id="rId8"/>
    <p:sldId id="261" r:id="rId9"/>
    <p:sldId id="290" r:id="rId10"/>
    <p:sldId id="284" r:id="rId11"/>
    <p:sldId id="274" r:id="rId12"/>
    <p:sldId id="273" r:id="rId13"/>
    <p:sldId id="279" r:id="rId14"/>
    <p:sldId id="281" r:id="rId15"/>
    <p:sldId id="282" r:id="rId16"/>
  </p:sldIdLst>
  <p:sldSz cx="9144000" cy="6858000" type="screen4x3"/>
  <p:notesSz cx="6400800" cy="8686800"/>
  <p:embeddedFontLst>
    <p:embeddedFont>
      <p:font typeface="Arial Unicode MS" pitchFamily="34" charset="-128"/>
      <p:regular r:id="rId19"/>
    </p:embeddedFont>
    <p:embeddedFont>
      <p:font typeface="SimSun" pitchFamily="2" charset="-122"/>
      <p:regular r:id="rId20"/>
    </p:embeddedFont>
    <p:embeddedFont>
      <p:font typeface="BankGothic Md BT"/>
      <p:regular r:id="rId21"/>
    </p:embeddedFont>
  </p:embeddedFontLst>
  <p:defaultTextStyle>
    <a:defPPr>
      <a:defRPr lang="en-GB"/>
    </a:defPPr>
    <a:lvl1pPr algn="ctr" defTabSz="457200" rtl="0" fontAlgn="base">
      <a:lnSpc>
        <a:spcPct val="68000"/>
      </a:lnSpc>
      <a:spcBef>
        <a:spcPct val="0"/>
      </a:spcBef>
      <a:spcAft>
        <a:spcPct val="0"/>
      </a:spcAft>
      <a:buClr>
        <a:srgbClr val="000000"/>
      </a:buClr>
      <a:buSzPct val="100000"/>
      <a:buFont typeface="BankGothic Md BT" pitchFamily="32" charset="0"/>
      <a:defRPr sz="3200" b="1" kern="1200">
        <a:solidFill>
          <a:schemeClr val="bg1"/>
        </a:solidFill>
        <a:latin typeface="BankGothic Md BT" pitchFamily="32" charset="0"/>
        <a:ea typeface="+mn-ea"/>
        <a:cs typeface="Arial" charset="0"/>
      </a:defRPr>
    </a:lvl1pPr>
    <a:lvl2pPr marL="457200" algn="ctr" defTabSz="457200" rtl="0" fontAlgn="base">
      <a:lnSpc>
        <a:spcPct val="68000"/>
      </a:lnSpc>
      <a:spcBef>
        <a:spcPct val="0"/>
      </a:spcBef>
      <a:spcAft>
        <a:spcPct val="0"/>
      </a:spcAft>
      <a:buClr>
        <a:srgbClr val="000000"/>
      </a:buClr>
      <a:buSzPct val="100000"/>
      <a:buFont typeface="BankGothic Md BT" pitchFamily="32" charset="0"/>
      <a:defRPr sz="3200" b="1" kern="1200">
        <a:solidFill>
          <a:schemeClr val="bg1"/>
        </a:solidFill>
        <a:latin typeface="BankGothic Md BT" pitchFamily="32" charset="0"/>
        <a:ea typeface="+mn-ea"/>
        <a:cs typeface="Arial" charset="0"/>
      </a:defRPr>
    </a:lvl2pPr>
    <a:lvl3pPr marL="914400" algn="ctr" defTabSz="457200" rtl="0" fontAlgn="base">
      <a:lnSpc>
        <a:spcPct val="68000"/>
      </a:lnSpc>
      <a:spcBef>
        <a:spcPct val="0"/>
      </a:spcBef>
      <a:spcAft>
        <a:spcPct val="0"/>
      </a:spcAft>
      <a:buClr>
        <a:srgbClr val="000000"/>
      </a:buClr>
      <a:buSzPct val="100000"/>
      <a:buFont typeface="BankGothic Md BT" pitchFamily="32" charset="0"/>
      <a:defRPr sz="3200" b="1" kern="1200">
        <a:solidFill>
          <a:schemeClr val="bg1"/>
        </a:solidFill>
        <a:latin typeface="BankGothic Md BT" pitchFamily="32" charset="0"/>
        <a:ea typeface="+mn-ea"/>
        <a:cs typeface="Arial" charset="0"/>
      </a:defRPr>
    </a:lvl3pPr>
    <a:lvl4pPr marL="1371600" algn="ctr" defTabSz="457200" rtl="0" fontAlgn="base">
      <a:lnSpc>
        <a:spcPct val="68000"/>
      </a:lnSpc>
      <a:spcBef>
        <a:spcPct val="0"/>
      </a:spcBef>
      <a:spcAft>
        <a:spcPct val="0"/>
      </a:spcAft>
      <a:buClr>
        <a:srgbClr val="000000"/>
      </a:buClr>
      <a:buSzPct val="100000"/>
      <a:buFont typeface="BankGothic Md BT" pitchFamily="32" charset="0"/>
      <a:defRPr sz="3200" b="1" kern="1200">
        <a:solidFill>
          <a:schemeClr val="bg1"/>
        </a:solidFill>
        <a:latin typeface="BankGothic Md BT" pitchFamily="32" charset="0"/>
        <a:ea typeface="+mn-ea"/>
        <a:cs typeface="Arial" charset="0"/>
      </a:defRPr>
    </a:lvl4pPr>
    <a:lvl5pPr marL="1828800" algn="ctr" defTabSz="457200" rtl="0" fontAlgn="base">
      <a:lnSpc>
        <a:spcPct val="68000"/>
      </a:lnSpc>
      <a:spcBef>
        <a:spcPct val="0"/>
      </a:spcBef>
      <a:spcAft>
        <a:spcPct val="0"/>
      </a:spcAft>
      <a:buClr>
        <a:srgbClr val="000000"/>
      </a:buClr>
      <a:buSzPct val="100000"/>
      <a:buFont typeface="BankGothic Md BT" pitchFamily="32" charset="0"/>
      <a:defRPr sz="3200" b="1" kern="1200">
        <a:solidFill>
          <a:schemeClr val="bg1"/>
        </a:solidFill>
        <a:latin typeface="BankGothic Md BT" pitchFamily="32" charset="0"/>
        <a:ea typeface="+mn-ea"/>
        <a:cs typeface="Arial" charset="0"/>
      </a:defRPr>
    </a:lvl5pPr>
    <a:lvl6pPr marL="2286000" algn="l" defTabSz="914400" rtl="0" eaLnBrk="1" latinLnBrk="0" hangingPunct="1">
      <a:defRPr sz="3200" b="1" kern="1200">
        <a:solidFill>
          <a:schemeClr val="bg1"/>
        </a:solidFill>
        <a:latin typeface="BankGothic Md BT" pitchFamily="32" charset="0"/>
        <a:ea typeface="+mn-ea"/>
        <a:cs typeface="Arial" charset="0"/>
      </a:defRPr>
    </a:lvl6pPr>
    <a:lvl7pPr marL="2743200" algn="l" defTabSz="914400" rtl="0" eaLnBrk="1" latinLnBrk="0" hangingPunct="1">
      <a:defRPr sz="3200" b="1" kern="1200">
        <a:solidFill>
          <a:schemeClr val="bg1"/>
        </a:solidFill>
        <a:latin typeface="BankGothic Md BT" pitchFamily="32" charset="0"/>
        <a:ea typeface="+mn-ea"/>
        <a:cs typeface="Arial" charset="0"/>
      </a:defRPr>
    </a:lvl7pPr>
    <a:lvl8pPr marL="3200400" algn="l" defTabSz="914400" rtl="0" eaLnBrk="1" latinLnBrk="0" hangingPunct="1">
      <a:defRPr sz="3200" b="1" kern="1200">
        <a:solidFill>
          <a:schemeClr val="bg1"/>
        </a:solidFill>
        <a:latin typeface="BankGothic Md BT" pitchFamily="32" charset="0"/>
        <a:ea typeface="+mn-ea"/>
        <a:cs typeface="Arial" charset="0"/>
      </a:defRPr>
    </a:lvl8pPr>
    <a:lvl9pPr marL="3657600" algn="l" defTabSz="914400" rtl="0" eaLnBrk="1" latinLnBrk="0" hangingPunct="1">
      <a:defRPr sz="3200" b="1" kern="1200">
        <a:solidFill>
          <a:schemeClr val="bg1"/>
        </a:solidFill>
        <a:latin typeface="BankGothic Md BT" pitchFamily="3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736">
          <p15:clr>
            <a:srgbClr val="A4A3A4"/>
          </p15:clr>
        </p15:guide>
        <p15:guide id="2" pos="20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66"/>
    <a:srgbClr val="DEEBF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018" autoAdjust="0"/>
    <p:restoredTop sz="88048" autoAdjust="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26" y="113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772" y="-96"/>
      </p:cViewPr>
      <p:guideLst>
        <p:guide orient="horz" pos="2736"/>
        <p:guide pos="201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font" Target="fonts/font3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font" Target="fonts/font1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773680" cy="434340"/>
          </a:xfrm>
          <a:prstGeom prst="rect">
            <a:avLst/>
          </a:prstGeom>
        </p:spPr>
        <p:txBody>
          <a:bodyPr vert="horz" lIns="86211" tIns="43106" rIns="86211" bIns="43106" rtlCol="0"/>
          <a:lstStyle>
            <a:lvl1pPr algn="l">
              <a:defRPr sz="11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25639" y="1"/>
            <a:ext cx="2773680" cy="434340"/>
          </a:xfrm>
          <a:prstGeom prst="rect">
            <a:avLst/>
          </a:prstGeom>
        </p:spPr>
        <p:txBody>
          <a:bodyPr vert="horz" lIns="86211" tIns="43106" rIns="86211" bIns="43106" rtlCol="0"/>
          <a:lstStyle>
            <a:lvl1pPr algn="r">
              <a:defRPr sz="1100"/>
            </a:lvl1pPr>
          </a:lstStyle>
          <a:p>
            <a:pPr>
              <a:defRPr/>
            </a:pPr>
            <a:fld id="{8B441DC5-3A3D-45F7-8A88-76805FDF8CE4}" type="datetimeFigureOut">
              <a:rPr lang="de-DE"/>
              <a:pPr>
                <a:defRPr/>
              </a:pPr>
              <a:t>30.07.2017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250953"/>
            <a:ext cx="2773680" cy="434340"/>
          </a:xfrm>
          <a:prstGeom prst="rect">
            <a:avLst/>
          </a:prstGeom>
        </p:spPr>
        <p:txBody>
          <a:bodyPr vert="horz" lIns="86211" tIns="43106" rIns="86211" bIns="43106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25639" y="8250953"/>
            <a:ext cx="2773680" cy="434340"/>
          </a:xfrm>
          <a:prstGeom prst="rect">
            <a:avLst/>
          </a:prstGeom>
        </p:spPr>
        <p:txBody>
          <a:bodyPr vert="horz" lIns="86211" tIns="43106" rIns="86211" bIns="43106" rtlCol="0" anchor="b"/>
          <a:lstStyle>
            <a:lvl1pPr algn="r">
              <a:defRPr sz="1100"/>
            </a:lvl1pPr>
          </a:lstStyle>
          <a:p>
            <a:pPr>
              <a:defRPr/>
            </a:pPr>
            <a:fld id="{ED3ED86F-81DF-4837-A2E1-9BFEDF936DC6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xmlns="" val="33322222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1"/>
          <p:cNvSpPr>
            <a:spLocks noChangeArrowheads="1"/>
          </p:cNvSpPr>
          <p:nvPr/>
        </p:nvSpPr>
        <p:spPr bwMode="auto">
          <a:xfrm>
            <a:off x="0" y="0"/>
            <a:ext cx="6400800" cy="86868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6211" tIns="43106" rIns="86211" bIns="43106" anchor="ctr"/>
          <a:lstStyle/>
          <a:p>
            <a:pPr>
              <a:defRPr/>
            </a:pPr>
            <a:endParaRPr lang="de-AT"/>
          </a:p>
        </p:txBody>
      </p:sp>
      <p:sp>
        <p:nvSpPr>
          <p:cNvPr id="6147" name="AutoShape 2"/>
          <p:cNvSpPr>
            <a:spLocks noChangeArrowheads="1"/>
          </p:cNvSpPr>
          <p:nvPr/>
        </p:nvSpPr>
        <p:spPr bwMode="auto">
          <a:xfrm>
            <a:off x="0" y="0"/>
            <a:ext cx="6400800" cy="86868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6211" tIns="43106" rIns="86211" bIns="43106" anchor="ctr"/>
          <a:lstStyle/>
          <a:p>
            <a:pPr>
              <a:defRPr/>
            </a:pPr>
            <a:endParaRPr lang="de-AT"/>
          </a:p>
        </p:txBody>
      </p:sp>
      <p:sp>
        <p:nvSpPr>
          <p:cNvPr id="6148" name="AutoShape 3"/>
          <p:cNvSpPr>
            <a:spLocks noChangeArrowheads="1"/>
          </p:cNvSpPr>
          <p:nvPr/>
        </p:nvSpPr>
        <p:spPr bwMode="auto">
          <a:xfrm>
            <a:off x="0" y="0"/>
            <a:ext cx="6400800" cy="86868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6211" tIns="43106" rIns="86211" bIns="43106" anchor="ctr"/>
          <a:lstStyle/>
          <a:p>
            <a:pPr>
              <a:defRPr/>
            </a:pPr>
            <a:endParaRPr lang="de-AT"/>
          </a:p>
        </p:txBody>
      </p:sp>
      <p:sp>
        <p:nvSpPr>
          <p:cNvPr id="6149" name="AutoShape 4"/>
          <p:cNvSpPr>
            <a:spLocks noChangeArrowheads="1"/>
          </p:cNvSpPr>
          <p:nvPr/>
        </p:nvSpPr>
        <p:spPr bwMode="auto">
          <a:xfrm>
            <a:off x="0" y="0"/>
            <a:ext cx="6400800" cy="86868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86211" tIns="43106" rIns="86211" bIns="43106" anchor="ctr"/>
          <a:lstStyle/>
          <a:p>
            <a:pPr>
              <a:defRPr/>
            </a:pPr>
            <a:endParaRPr lang="de-AT"/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0" y="1"/>
            <a:ext cx="2773680" cy="43735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86211" tIns="43106" rIns="86211" bIns="43106" anchor="ctr"/>
          <a:lstStyle>
            <a:lvl1pPr eaLnBrk="0" hangingPunct="0"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1pPr>
            <a:lvl2pPr marL="742950" indent="-285750" eaLnBrk="0" hangingPunct="0"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2pPr>
            <a:lvl3pPr marL="1143000" indent="-228600" eaLnBrk="0" hangingPunct="0"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3pPr>
            <a:lvl4pPr marL="1600200" indent="-228600" eaLnBrk="0" hangingPunct="0"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4pPr>
            <a:lvl5pPr marL="2057400" indent="-228600" eaLnBrk="0" hangingPunct="0"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5pPr>
            <a:lvl6pPr marL="2514600" indent="-228600" algn="ctr" defTabSz="457200" eaLnBrk="0" fontAlgn="base" hangingPunct="0">
              <a:lnSpc>
                <a:spcPct val="6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BankGothic Md BT" pitchFamily="32" charset="0"/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6pPr>
            <a:lvl7pPr marL="2971800" indent="-228600" algn="ctr" defTabSz="457200" eaLnBrk="0" fontAlgn="base" hangingPunct="0">
              <a:lnSpc>
                <a:spcPct val="6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BankGothic Md BT" pitchFamily="32" charset="0"/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7pPr>
            <a:lvl8pPr marL="3429000" indent="-228600" algn="ctr" defTabSz="457200" eaLnBrk="0" fontAlgn="base" hangingPunct="0">
              <a:lnSpc>
                <a:spcPct val="6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BankGothic Md BT" pitchFamily="32" charset="0"/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8pPr>
            <a:lvl9pPr marL="3886200" indent="-228600" algn="ctr" defTabSz="457200" eaLnBrk="0" fontAlgn="base" hangingPunct="0">
              <a:lnSpc>
                <a:spcPct val="6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BankGothic Md BT" pitchFamily="32" charset="0"/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AT" smtClean="0"/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3627121" y="1"/>
            <a:ext cx="2773680" cy="43735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86211" tIns="43106" rIns="86211" bIns="43106" anchor="ctr"/>
          <a:lstStyle>
            <a:lvl1pPr eaLnBrk="0" hangingPunct="0"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1pPr>
            <a:lvl2pPr marL="742950" indent="-285750" eaLnBrk="0" hangingPunct="0"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2pPr>
            <a:lvl3pPr marL="1143000" indent="-228600" eaLnBrk="0" hangingPunct="0"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3pPr>
            <a:lvl4pPr marL="1600200" indent="-228600" eaLnBrk="0" hangingPunct="0"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4pPr>
            <a:lvl5pPr marL="2057400" indent="-228600" eaLnBrk="0" hangingPunct="0"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5pPr>
            <a:lvl6pPr marL="2514600" indent="-228600" algn="ctr" defTabSz="457200" eaLnBrk="0" fontAlgn="base" hangingPunct="0">
              <a:lnSpc>
                <a:spcPct val="6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BankGothic Md BT" pitchFamily="32" charset="0"/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6pPr>
            <a:lvl7pPr marL="2971800" indent="-228600" algn="ctr" defTabSz="457200" eaLnBrk="0" fontAlgn="base" hangingPunct="0">
              <a:lnSpc>
                <a:spcPct val="6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BankGothic Md BT" pitchFamily="32" charset="0"/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7pPr>
            <a:lvl8pPr marL="3429000" indent="-228600" algn="ctr" defTabSz="457200" eaLnBrk="0" fontAlgn="base" hangingPunct="0">
              <a:lnSpc>
                <a:spcPct val="6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BankGothic Md BT" pitchFamily="32" charset="0"/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8pPr>
            <a:lvl9pPr marL="3886200" indent="-228600" algn="ctr" defTabSz="457200" eaLnBrk="0" fontAlgn="base" hangingPunct="0">
              <a:lnSpc>
                <a:spcPct val="6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BankGothic Md BT" pitchFamily="32" charset="0"/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AT" smtClean="0"/>
          </a:p>
        </p:txBody>
      </p:sp>
      <p:sp>
        <p:nvSpPr>
          <p:cNvPr id="12296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28700" y="652463"/>
            <a:ext cx="4338638" cy="325437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0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853440" y="4126231"/>
            <a:ext cx="4687993" cy="3907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4854" tIns="44124" rIns="84854" bIns="44124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18442" name="Text Box 9"/>
          <p:cNvSpPr txBox="1">
            <a:spLocks noChangeArrowheads="1"/>
          </p:cNvSpPr>
          <p:nvPr/>
        </p:nvSpPr>
        <p:spPr bwMode="auto">
          <a:xfrm>
            <a:off x="0" y="8249444"/>
            <a:ext cx="2773680" cy="43735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86211" tIns="43106" rIns="86211" bIns="43106" anchor="ctr"/>
          <a:lstStyle>
            <a:lvl1pPr eaLnBrk="0" hangingPunct="0"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1pPr>
            <a:lvl2pPr marL="742950" indent="-285750" eaLnBrk="0" hangingPunct="0"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2pPr>
            <a:lvl3pPr marL="1143000" indent="-228600" eaLnBrk="0" hangingPunct="0"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3pPr>
            <a:lvl4pPr marL="1600200" indent="-228600" eaLnBrk="0" hangingPunct="0"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4pPr>
            <a:lvl5pPr marL="2057400" indent="-228600" eaLnBrk="0" hangingPunct="0"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5pPr>
            <a:lvl6pPr marL="2514600" indent="-228600" algn="ctr" defTabSz="457200" eaLnBrk="0" fontAlgn="base" hangingPunct="0">
              <a:lnSpc>
                <a:spcPct val="6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BankGothic Md BT" pitchFamily="32" charset="0"/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6pPr>
            <a:lvl7pPr marL="2971800" indent="-228600" algn="ctr" defTabSz="457200" eaLnBrk="0" fontAlgn="base" hangingPunct="0">
              <a:lnSpc>
                <a:spcPct val="6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BankGothic Md BT" pitchFamily="32" charset="0"/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7pPr>
            <a:lvl8pPr marL="3429000" indent="-228600" algn="ctr" defTabSz="457200" eaLnBrk="0" fontAlgn="base" hangingPunct="0">
              <a:lnSpc>
                <a:spcPct val="6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BankGothic Md BT" pitchFamily="32" charset="0"/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8pPr>
            <a:lvl9pPr marL="3886200" indent="-228600" algn="ctr" defTabSz="457200" eaLnBrk="0" fontAlgn="base" hangingPunct="0">
              <a:lnSpc>
                <a:spcPct val="6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BankGothic Md BT" pitchFamily="32" charset="0"/>
              <a:defRPr sz="3200" b="1">
                <a:solidFill>
                  <a:schemeClr val="bg1"/>
                </a:solidFill>
                <a:latin typeface="BankGothic Md BT" pitchFamily="32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AT" smtClean="0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3627121" y="8252461"/>
            <a:ext cx="2767753" cy="432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4854" tIns="44124" rIns="84854" bIns="44124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tabLst>
                <a:tab pos="0" algn="l"/>
                <a:tab pos="431056" algn="l"/>
                <a:tab pos="862112" algn="l"/>
                <a:tab pos="1293168" algn="l"/>
                <a:tab pos="1724224" algn="l"/>
                <a:tab pos="2155280" algn="l"/>
                <a:tab pos="2586336" algn="l"/>
                <a:tab pos="3017392" algn="l"/>
                <a:tab pos="3448448" algn="l"/>
                <a:tab pos="3879504" algn="l"/>
                <a:tab pos="4310560" algn="l"/>
                <a:tab pos="4741616" algn="l"/>
                <a:tab pos="5172672" algn="l"/>
                <a:tab pos="5603729" algn="l"/>
                <a:tab pos="6034785" algn="l"/>
                <a:tab pos="6465841" algn="l"/>
                <a:tab pos="6896897" algn="l"/>
                <a:tab pos="7327953" algn="l"/>
                <a:tab pos="7759009" algn="l"/>
                <a:tab pos="8190065" algn="l"/>
                <a:tab pos="8621121" algn="l"/>
              </a:tabLst>
              <a:defRPr sz="11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01BC257-E857-467A-A0A7-F22D745F44C4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92304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3627120" y="8252461"/>
            <a:ext cx="2769236" cy="432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4854" tIns="44124" rIns="84854" bIns="44124" anchor="b"/>
          <a:lstStyle/>
          <a:p>
            <a:pPr algn="r">
              <a:lnSpc>
                <a:spcPct val="90000"/>
              </a:lnSpc>
              <a:tabLst>
                <a:tab pos="0" algn="l"/>
                <a:tab pos="431056" algn="l"/>
                <a:tab pos="862112" algn="l"/>
                <a:tab pos="1293168" algn="l"/>
                <a:tab pos="1724224" algn="l"/>
                <a:tab pos="2155280" algn="l"/>
                <a:tab pos="2586336" algn="l"/>
                <a:tab pos="3017392" algn="l"/>
                <a:tab pos="3448448" algn="l"/>
                <a:tab pos="3879504" algn="l"/>
                <a:tab pos="4310560" algn="l"/>
                <a:tab pos="4741616" algn="l"/>
                <a:tab pos="5172672" algn="l"/>
                <a:tab pos="5603729" algn="l"/>
                <a:tab pos="6034785" algn="l"/>
                <a:tab pos="6465841" algn="l"/>
                <a:tab pos="6896897" algn="l"/>
                <a:tab pos="7327953" algn="l"/>
                <a:tab pos="7759009" algn="l"/>
                <a:tab pos="8190065" algn="l"/>
                <a:tab pos="8621121" algn="l"/>
              </a:tabLst>
            </a:pPr>
            <a:fld id="{152788E7-4F43-470E-88E6-4A8EDAC71B5C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90000"/>
                </a:lnSpc>
                <a:tabLst>
                  <a:tab pos="0" algn="l"/>
                  <a:tab pos="431056" algn="l"/>
                  <a:tab pos="862112" algn="l"/>
                  <a:tab pos="1293168" algn="l"/>
                  <a:tab pos="1724224" algn="l"/>
                  <a:tab pos="2155280" algn="l"/>
                  <a:tab pos="2586336" algn="l"/>
                  <a:tab pos="3017392" algn="l"/>
                  <a:tab pos="3448448" algn="l"/>
                  <a:tab pos="3879504" algn="l"/>
                  <a:tab pos="4310560" algn="l"/>
                  <a:tab pos="4741616" algn="l"/>
                  <a:tab pos="5172672" algn="l"/>
                  <a:tab pos="5603729" algn="l"/>
                  <a:tab pos="6034785" algn="l"/>
                  <a:tab pos="6465841" algn="l"/>
                  <a:tab pos="6896897" algn="l"/>
                  <a:tab pos="7327953" algn="l"/>
                  <a:tab pos="7759009" algn="l"/>
                  <a:tab pos="8190065" algn="l"/>
                  <a:tab pos="8621121" algn="l"/>
                </a:tabLst>
              </a:pPr>
              <a:t>1</a:t>
            </a:fld>
            <a:endParaRPr lang="en-GB" sz="1100" dirty="0">
              <a:solidFill>
                <a:srgbClr val="000000"/>
              </a:solidFill>
            </a:endParaRP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3627121" y="8252460"/>
            <a:ext cx="2773680" cy="4343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4854" tIns="44124" rIns="84854" bIns="44124" anchor="b"/>
          <a:lstStyle/>
          <a:p>
            <a:pPr algn="r">
              <a:lnSpc>
                <a:spcPct val="90000"/>
              </a:lnSpc>
              <a:tabLst>
                <a:tab pos="0" algn="l"/>
                <a:tab pos="431056" algn="l"/>
                <a:tab pos="862112" algn="l"/>
                <a:tab pos="1293168" algn="l"/>
                <a:tab pos="1724224" algn="l"/>
                <a:tab pos="2155280" algn="l"/>
                <a:tab pos="2586336" algn="l"/>
                <a:tab pos="3017392" algn="l"/>
                <a:tab pos="3448448" algn="l"/>
                <a:tab pos="3879504" algn="l"/>
                <a:tab pos="4310560" algn="l"/>
                <a:tab pos="4741616" algn="l"/>
                <a:tab pos="5172672" algn="l"/>
                <a:tab pos="5603729" algn="l"/>
                <a:tab pos="6034785" algn="l"/>
                <a:tab pos="6465841" algn="l"/>
                <a:tab pos="6896897" algn="l"/>
                <a:tab pos="7327953" algn="l"/>
                <a:tab pos="7759009" algn="l"/>
                <a:tab pos="8190065" algn="l"/>
                <a:tab pos="8621121" algn="l"/>
              </a:tabLst>
            </a:pPr>
            <a:fld id="{613F1CB0-46C0-4A41-A253-4E267D629322}" type="slidenum">
              <a:rPr lang="en-GB" sz="1100">
                <a:solidFill>
                  <a:srgbClr val="000000"/>
                </a:solidFill>
              </a:rPr>
              <a:pPr algn="r">
                <a:lnSpc>
                  <a:spcPct val="90000"/>
                </a:lnSpc>
                <a:tabLst>
                  <a:tab pos="0" algn="l"/>
                  <a:tab pos="431056" algn="l"/>
                  <a:tab pos="862112" algn="l"/>
                  <a:tab pos="1293168" algn="l"/>
                  <a:tab pos="1724224" algn="l"/>
                  <a:tab pos="2155280" algn="l"/>
                  <a:tab pos="2586336" algn="l"/>
                  <a:tab pos="3017392" algn="l"/>
                  <a:tab pos="3448448" algn="l"/>
                  <a:tab pos="3879504" algn="l"/>
                  <a:tab pos="4310560" algn="l"/>
                  <a:tab pos="4741616" algn="l"/>
                  <a:tab pos="5172672" algn="l"/>
                  <a:tab pos="5603729" algn="l"/>
                  <a:tab pos="6034785" algn="l"/>
                  <a:tab pos="6465841" algn="l"/>
                  <a:tab pos="6896897" algn="l"/>
                  <a:tab pos="7327953" algn="l"/>
                  <a:tab pos="7759009" algn="l"/>
                  <a:tab pos="8190065" algn="l"/>
                  <a:tab pos="8621121" algn="l"/>
                </a:tabLst>
              </a:pPr>
              <a:t>1</a:t>
            </a:fld>
            <a:endParaRPr lang="en-GB" sz="1100" dirty="0">
              <a:solidFill>
                <a:srgbClr val="000000"/>
              </a:solidFill>
            </a:endParaRP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1066801" y="651510"/>
            <a:ext cx="4267200" cy="32575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211" tIns="43106" rIns="86211" bIns="43106" anchor="ctr"/>
          <a:lstStyle/>
          <a:p>
            <a:endParaRPr lang="de-AT"/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body"/>
          </p:nvPr>
        </p:nvSpPr>
        <p:spPr>
          <a:xfrm>
            <a:off x="853440" y="4126230"/>
            <a:ext cx="4689476" cy="3909060"/>
          </a:xfrm>
          <a:noFill/>
          <a:ln/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041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7529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69427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2B2BEE-5D5B-4AEC-AB06-9445D634163F}" type="slidenum">
              <a:rPr lang="pt-BR"/>
              <a:pPr/>
              <a:t>7</a:t>
            </a:fld>
            <a:endParaRPr lang="pt-BR"/>
          </a:p>
        </p:txBody>
      </p:sp>
      <p:sp>
        <p:nvSpPr>
          <p:cNvPr id="10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46163" y="565150"/>
            <a:ext cx="3714750" cy="2786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80669" y="3528892"/>
            <a:ext cx="4645352" cy="334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331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2B2BEE-5D5B-4AEC-AB06-9445D634163F}" type="slidenum">
              <a:rPr lang="pt-BR"/>
              <a:pPr/>
              <a:t>9</a:t>
            </a:fld>
            <a:endParaRPr lang="pt-BR"/>
          </a:p>
        </p:txBody>
      </p:sp>
      <p:sp>
        <p:nvSpPr>
          <p:cNvPr id="10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46163" y="565150"/>
            <a:ext cx="3714750" cy="2786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80669" y="3528892"/>
            <a:ext cx="4645352" cy="334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0834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2B2BEE-5D5B-4AEC-AB06-9445D634163F}" type="slidenum">
              <a:rPr lang="pt-BR"/>
              <a:pPr/>
              <a:t>10</a:t>
            </a:fld>
            <a:endParaRPr lang="pt-BR"/>
          </a:p>
        </p:txBody>
      </p:sp>
      <p:sp>
        <p:nvSpPr>
          <p:cNvPr id="10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46163" y="565150"/>
            <a:ext cx="3714750" cy="2786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80669" y="3528892"/>
            <a:ext cx="4645352" cy="334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6658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2B2BEE-5D5B-4AEC-AB06-9445D634163F}" type="slidenum">
              <a:rPr lang="pt-BR"/>
              <a:pPr/>
              <a:t>11</a:t>
            </a:fld>
            <a:endParaRPr lang="pt-BR"/>
          </a:p>
        </p:txBody>
      </p:sp>
      <p:sp>
        <p:nvSpPr>
          <p:cNvPr id="10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46163" y="565150"/>
            <a:ext cx="3714750" cy="2786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80669" y="3528892"/>
            <a:ext cx="4645352" cy="334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4551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2B2BEE-5D5B-4AEC-AB06-9445D634163F}" type="slidenum">
              <a:rPr lang="pt-BR"/>
              <a:pPr/>
              <a:t>12</a:t>
            </a:fld>
            <a:endParaRPr lang="pt-BR"/>
          </a:p>
        </p:txBody>
      </p:sp>
      <p:sp>
        <p:nvSpPr>
          <p:cNvPr id="10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46163" y="565150"/>
            <a:ext cx="3714750" cy="2786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80669" y="3528892"/>
            <a:ext cx="4645352" cy="334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154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ue_title_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2370820" y="3143250"/>
            <a:ext cx="4402361" cy="1357313"/>
          </a:xfrm>
          <a:prstGeom prst="rect">
            <a:avLst/>
          </a:prstGeom>
        </p:spPr>
        <p:txBody>
          <a:bodyPr anchor="ctr" anchorCtr="1"/>
          <a:lstStyle>
            <a:lvl1pPr algn="ctr">
              <a:buFontTx/>
              <a:buNone/>
              <a:defRPr sz="2800" b="0" i="0" baseline="0">
                <a:solidFill>
                  <a:schemeClr val="tx1"/>
                </a:solidFill>
              </a:defRPr>
            </a:lvl1pPr>
            <a:lvl2pPr>
              <a:buFontTx/>
              <a:buNone/>
              <a:defRPr sz="2800" b="0" i="0" baseline="0">
                <a:solidFill>
                  <a:schemeClr val="tx1"/>
                </a:solidFill>
              </a:defRPr>
            </a:lvl2pPr>
            <a:lvl3pPr>
              <a:buFontTx/>
              <a:buNone/>
              <a:defRPr sz="2800" b="0" i="0" baseline="0">
                <a:solidFill>
                  <a:schemeClr val="tx1"/>
                </a:solidFill>
              </a:defRPr>
            </a:lvl3pPr>
            <a:lvl4pPr>
              <a:buFontTx/>
              <a:buNone/>
              <a:defRPr sz="2800" b="0" i="0" baseline="0">
                <a:solidFill>
                  <a:schemeClr val="tx1"/>
                </a:solidFill>
              </a:defRPr>
            </a:lvl4pPr>
            <a:lvl5pPr>
              <a:buFontTx/>
              <a:buNone/>
              <a:defRPr sz="2800" b="0" i="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_b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3048D-7729-4EE8-AB19-C7249BB9C2E3}" type="slidenum">
              <a:rPr lang="en-GB" noProof="0" smtClean="0"/>
              <a:pPr>
                <a:defRPr/>
              </a:pPr>
              <a:t>‹nº›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b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89000" y="1008000"/>
            <a:ext cx="8766000" cy="373051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-457200">
              <a:buClrTx/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914400" indent="-457200">
              <a:buClrTx/>
              <a:buFont typeface="+mj-lt"/>
              <a:buAutoNum type="arabicPeriod"/>
              <a:defRPr/>
            </a:lvl2pPr>
            <a:lvl3pPr marL="1254125" indent="-342900">
              <a:buClrTx/>
              <a:buFont typeface="+mj-lt"/>
              <a:buAutoNum type="arabicPeriod"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6CAC6-D9F3-41A7-81B5-D1609E1F18B2}" type="slidenum">
              <a:rPr lang="en-GB" noProof="0" smtClean="0"/>
              <a:pPr>
                <a:defRPr/>
              </a:pPr>
              <a:t>‹nº›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_b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89000" y="1008000"/>
            <a:ext cx="8766000" cy="909480"/>
          </a:xfrm>
          <a:prstGeom prst="rect">
            <a:avLst/>
          </a:prstGeom>
        </p:spPr>
        <p:txBody>
          <a:bodyPr>
            <a:spAutoFit/>
          </a:bodyPr>
          <a:lstStyle>
            <a:lvl1pPr>
              <a:buClrTx/>
              <a:buFont typeface="Wingdings" pitchFamily="2" charset="2"/>
              <a:buChar char="ü"/>
              <a:defRPr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/>
            </a:lvl2pPr>
            <a:lvl3pPr>
              <a:buClrTx/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6CAC6-D9F3-41A7-81B5-D1609E1F18B2}" type="slidenum">
              <a:rPr lang="en-GB" noProof="0" smtClean="0"/>
              <a:pPr>
                <a:defRPr/>
              </a:pPr>
              <a:t>‹nº›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olumn_text_b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68000" y="1008000"/>
            <a:ext cx="4320000" cy="1190198"/>
          </a:xfrm>
          <a:prstGeom prst="rect">
            <a:avLst/>
          </a:prstGeom>
        </p:spPr>
        <p:txBody>
          <a:bodyPr>
            <a:spAutoFit/>
          </a:bodyPr>
          <a:lstStyle>
            <a:lvl1pPr>
              <a:buFont typeface="Wingdings" pitchFamily="2" charset="2"/>
              <a:buChar char="ü"/>
              <a:defRPr/>
            </a:lvl1pPr>
            <a:lvl2pPr>
              <a:buClrTx/>
              <a:buFont typeface="Arial" pitchFamily="34" charset="0"/>
              <a:buChar char="•"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6CAC6-D9F3-41A7-81B5-D1609E1F18B2}" type="slidenum">
              <a:rPr lang="en-GB" noProof="0" smtClean="0"/>
              <a:pPr>
                <a:defRPr/>
              </a:pPr>
              <a:t>‹nº›</a:t>
            </a:fld>
            <a:endParaRPr lang="en-GB" noProof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656000" y="1008002"/>
            <a:ext cx="4320000" cy="1190198"/>
          </a:xfrm>
          <a:prstGeom prst="rect">
            <a:avLst/>
          </a:prstGeom>
        </p:spPr>
        <p:txBody>
          <a:bodyPr>
            <a:spAutoFit/>
          </a:bodyPr>
          <a:lstStyle>
            <a:lvl1pPr algn="l" defTabSz="457200" rtl="0" eaLnBrk="0" fontAlgn="base" hangingPunct="0">
              <a:lnSpc>
                <a:spcPct val="76000"/>
              </a:lnSpc>
              <a:spcAft>
                <a:spcPct val="0"/>
              </a:spcAft>
              <a:buSzPct val="75000"/>
              <a:buFont typeface="Wingdings" pitchFamily="2" charset="2"/>
              <a:buChar char="ü"/>
              <a:defRPr lang="en-US" sz="2400" dirty="0" smtClean="0">
                <a:solidFill>
                  <a:srgbClr val="003399"/>
                </a:solidFill>
                <a:latin typeface="+mn-lt"/>
                <a:ea typeface="+mn-ea"/>
                <a:cs typeface="+mn-cs"/>
              </a:defRPr>
            </a:lvl1pPr>
            <a:lvl2pPr algn="l" defTabSz="457200" rtl="0" eaLnBrk="0" fontAlgn="base" hangingPunct="0">
              <a:lnSpc>
                <a:spcPct val="76000"/>
              </a:lnSpc>
              <a:spcAft>
                <a:spcPct val="0"/>
              </a:spcAft>
              <a:buClrTx/>
              <a:buSzPct val="75000"/>
              <a:buFont typeface="Arial" pitchFamily="34" charset="0"/>
              <a:buChar char="•"/>
              <a:def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457200" rtl="0" eaLnBrk="0" fontAlgn="base" hangingPunct="0">
              <a:lnSpc>
                <a:spcPct val="76000"/>
              </a:lnSpc>
              <a:spcAft>
                <a:spcPct val="0"/>
              </a:spcAft>
              <a:buSzPct val="75000"/>
              <a:buFontTx/>
              <a:buNone/>
              <a:def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457200" rtl="0" eaLnBrk="0" fontAlgn="base" hangingPunct="0">
              <a:lnSpc>
                <a:spcPct val="76000"/>
              </a:lnSpc>
              <a:spcAft>
                <a:spcPct val="0"/>
              </a:spcAft>
              <a:buSzPct val="75000"/>
              <a:buFontTx/>
              <a:buNone/>
              <a:defRPr lang="en-US" sz="2400" dirty="0" smtClean="0">
                <a:solidFill>
                  <a:srgbClr val="003399"/>
                </a:solidFill>
                <a:latin typeface="+mn-lt"/>
                <a:ea typeface="+mn-ea"/>
                <a:cs typeface="+mn-cs"/>
              </a:defRPr>
            </a:lvl4pPr>
            <a:lvl5pPr algn="l" defTabSz="457200" rtl="0" eaLnBrk="0" fontAlgn="base" hangingPunct="0">
              <a:lnSpc>
                <a:spcPct val="76000"/>
              </a:lnSpc>
              <a:spcAft>
                <a:spcPct val="0"/>
              </a:spcAft>
              <a:buSzPct val="75000"/>
              <a:buFontTx/>
              <a:buNone/>
              <a:defRPr lang="de-AT" sz="2400" dirty="0" smtClean="0">
                <a:solidFill>
                  <a:srgbClr val="003399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b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87200" y="1008000"/>
            <a:ext cx="8766000" cy="909480"/>
          </a:xfrm>
          <a:prstGeom prst="rect">
            <a:avLst/>
          </a:prstGeom>
        </p:spPr>
        <p:txBody>
          <a:bodyPr>
            <a:spAutoFit/>
          </a:bodyPr>
          <a:lstStyle>
            <a:lvl1pPr>
              <a:buFont typeface="Wingdings" pitchFamily="2" charset="2"/>
              <a:buChar char="ü"/>
              <a:defRPr/>
            </a:lvl1pPr>
            <a:lvl2pPr>
              <a:buClrTx/>
              <a:buFont typeface="Arial" pitchFamily="34" charset="0"/>
              <a:buChar char="•"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4BE1E-79B8-4912-A814-250EB0E5562D}" type="slidenum">
              <a:rPr lang="en-GB" noProof="0" smtClean="0"/>
              <a:pPr>
                <a:defRPr/>
              </a:pPr>
              <a:t>‹nº›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_b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9000" y="1008000"/>
            <a:ext cx="8766000" cy="5356800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811DB-E469-4905-9236-CD2106F1B35A}" type="slidenum">
              <a:rPr lang="en-GB" noProof="0" smtClean="0"/>
              <a:pPr>
                <a:defRPr/>
              </a:pPr>
              <a:t>‹nº›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1604328"/>
            <a:ext cx="8043840" cy="3976258"/>
          </a:xfrm>
          <a:prstGeom prst="rect">
            <a:avLst/>
          </a:prstGeom>
        </p:spPr>
        <p:txBody>
          <a:bodyPr lIns="82945" tIns="41473" rIns="82945" bIns="41473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456481" y="6247376"/>
            <a:ext cx="2128320" cy="470930"/>
          </a:xfrm>
          <a:prstGeom prst="rect">
            <a:avLst/>
          </a:prstGeom>
        </p:spPr>
        <p:txBody>
          <a:bodyPr lIns="82945" tIns="41473" rIns="82945" bIns="41473"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3127680" y="6247376"/>
            <a:ext cx="2897280" cy="470930"/>
          </a:xfrm>
          <a:prstGeom prst="rect">
            <a:avLst/>
          </a:prstGeom>
        </p:spPr>
        <p:txBody>
          <a:bodyPr lIns="82945" tIns="41473" rIns="82945" bIns="41473"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0338E52-2754-4D83-B937-32682DCB04B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9BDB9-C696-4D87-97C1-16531B1C823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85739" y="857232"/>
            <a:ext cx="8766175" cy="152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rgbClr val="3868A8"/>
        </a:buClr>
        <a:buSzPct val="100000"/>
        <a:buFont typeface="Arial" charset="0"/>
        <a:defRPr sz="3600" b="1" baseline="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68000"/>
        </a:lnSpc>
        <a:spcBef>
          <a:spcPct val="0"/>
        </a:spcBef>
        <a:spcAft>
          <a:spcPct val="0"/>
        </a:spcAft>
        <a:buClr>
          <a:srgbClr val="3868A8"/>
        </a:buClr>
        <a:buSzPct val="100000"/>
        <a:buFont typeface="Arial" charset="0"/>
        <a:defRPr sz="3600" b="1">
          <a:solidFill>
            <a:srgbClr val="3868A8"/>
          </a:solidFill>
          <a:latin typeface="Arial" charset="0"/>
          <a:cs typeface="Arial" charset="0"/>
        </a:defRPr>
      </a:lvl2pPr>
      <a:lvl3pPr algn="ctr" defTabSz="457200" rtl="0" eaLnBrk="0" fontAlgn="base" hangingPunct="0">
        <a:lnSpc>
          <a:spcPct val="68000"/>
        </a:lnSpc>
        <a:spcBef>
          <a:spcPct val="0"/>
        </a:spcBef>
        <a:spcAft>
          <a:spcPct val="0"/>
        </a:spcAft>
        <a:buClr>
          <a:srgbClr val="3868A8"/>
        </a:buClr>
        <a:buSzPct val="100000"/>
        <a:buFont typeface="Arial" charset="0"/>
        <a:defRPr sz="3600" b="1">
          <a:solidFill>
            <a:srgbClr val="3868A8"/>
          </a:solidFill>
          <a:latin typeface="Arial" charset="0"/>
          <a:cs typeface="Arial" charset="0"/>
        </a:defRPr>
      </a:lvl3pPr>
      <a:lvl4pPr algn="ctr" defTabSz="457200" rtl="0" eaLnBrk="0" fontAlgn="base" hangingPunct="0">
        <a:lnSpc>
          <a:spcPct val="68000"/>
        </a:lnSpc>
        <a:spcBef>
          <a:spcPct val="0"/>
        </a:spcBef>
        <a:spcAft>
          <a:spcPct val="0"/>
        </a:spcAft>
        <a:buClr>
          <a:srgbClr val="3868A8"/>
        </a:buClr>
        <a:buSzPct val="100000"/>
        <a:buFont typeface="Arial" charset="0"/>
        <a:defRPr sz="3600" b="1">
          <a:solidFill>
            <a:srgbClr val="3868A8"/>
          </a:solidFill>
          <a:latin typeface="Arial" charset="0"/>
          <a:cs typeface="Arial" charset="0"/>
        </a:defRPr>
      </a:lvl4pPr>
      <a:lvl5pPr algn="ctr" defTabSz="457200" rtl="0" eaLnBrk="0" fontAlgn="base" hangingPunct="0">
        <a:lnSpc>
          <a:spcPct val="68000"/>
        </a:lnSpc>
        <a:spcBef>
          <a:spcPct val="0"/>
        </a:spcBef>
        <a:spcAft>
          <a:spcPct val="0"/>
        </a:spcAft>
        <a:buClr>
          <a:srgbClr val="3868A8"/>
        </a:buClr>
        <a:buSzPct val="100000"/>
        <a:buFont typeface="Arial" charset="0"/>
        <a:defRPr sz="3600" b="1">
          <a:solidFill>
            <a:srgbClr val="3868A8"/>
          </a:solidFill>
          <a:latin typeface="Arial" charset="0"/>
          <a:cs typeface="Arial" charset="0"/>
        </a:defRPr>
      </a:lvl5pPr>
      <a:lvl6pPr marL="457200" algn="ctr" defTabSz="457200" rtl="0" eaLnBrk="0" fontAlgn="base" hangingPunct="0">
        <a:lnSpc>
          <a:spcPct val="68000"/>
        </a:lnSpc>
        <a:spcBef>
          <a:spcPct val="0"/>
        </a:spcBef>
        <a:spcAft>
          <a:spcPct val="0"/>
        </a:spcAft>
        <a:buClr>
          <a:srgbClr val="3868A8"/>
        </a:buClr>
        <a:buSzPct val="100000"/>
        <a:buFont typeface="Arial" charset="0"/>
        <a:defRPr sz="3200" b="1">
          <a:solidFill>
            <a:srgbClr val="3868A8"/>
          </a:solidFill>
          <a:latin typeface="Arial" charset="0"/>
          <a:cs typeface="Arial" charset="0"/>
        </a:defRPr>
      </a:lvl6pPr>
      <a:lvl7pPr marL="914400" algn="ctr" defTabSz="457200" rtl="0" eaLnBrk="0" fontAlgn="base" hangingPunct="0">
        <a:lnSpc>
          <a:spcPct val="68000"/>
        </a:lnSpc>
        <a:spcBef>
          <a:spcPct val="0"/>
        </a:spcBef>
        <a:spcAft>
          <a:spcPct val="0"/>
        </a:spcAft>
        <a:buClr>
          <a:srgbClr val="3868A8"/>
        </a:buClr>
        <a:buSzPct val="100000"/>
        <a:buFont typeface="Arial" charset="0"/>
        <a:defRPr sz="3200" b="1">
          <a:solidFill>
            <a:srgbClr val="3868A8"/>
          </a:solidFill>
          <a:latin typeface="Arial" charset="0"/>
          <a:cs typeface="Arial" charset="0"/>
        </a:defRPr>
      </a:lvl7pPr>
      <a:lvl8pPr marL="1371600" algn="ctr" defTabSz="457200" rtl="0" eaLnBrk="0" fontAlgn="base" hangingPunct="0">
        <a:lnSpc>
          <a:spcPct val="68000"/>
        </a:lnSpc>
        <a:spcBef>
          <a:spcPct val="0"/>
        </a:spcBef>
        <a:spcAft>
          <a:spcPct val="0"/>
        </a:spcAft>
        <a:buClr>
          <a:srgbClr val="3868A8"/>
        </a:buClr>
        <a:buSzPct val="100000"/>
        <a:buFont typeface="Arial" charset="0"/>
        <a:defRPr sz="3200" b="1">
          <a:solidFill>
            <a:srgbClr val="3868A8"/>
          </a:solidFill>
          <a:latin typeface="Arial" charset="0"/>
          <a:cs typeface="Arial" charset="0"/>
        </a:defRPr>
      </a:lvl8pPr>
      <a:lvl9pPr marL="1828800" algn="ctr" defTabSz="457200" rtl="0" eaLnBrk="0" fontAlgn="base" hangingPunct="0">
        <a:lnSpc>
          <a:spcPct val="68000"/>
        </a:lnSpc>
        <a:spcBef>
          <a:spcPct val="0"/>
        </a:spcBef>
        <a:spcAft>
          <a:spcPct val="0"/>
        </a:spcAft>
        <a:buClr>
          <a:srgbClr val="3868A8"/>
        </a:buClr>
        <a:buSzPct val="100000"/>
        <a:buFont typeface="Arial" charset="0"/>
        <a:defRPr sz="3200" b="1">
          <a:solidFill>
            <a:srgbClr val="3868A8"/>
          </a:solidFill>
          <a:latin typeface="Arial" charset="0"/>
          <a:cs typeface="Arial" charset="0"/>
        </a:defRPr>
      </a:lvl9pPr>
    </p:titleStyle>
    <p:bodyStyle>
      <a:lvl1pPr marL="333375" indent="-333375" algn="l" defTabSz="457200" rtl="0" eaLnBrk="0" fontAlgn="base" hangingPunct="0">
        <a:lnSpc>
          <a:spcPct val="76000"/>
        </a:lnSpc>
        <a:spcBef>
          <a:spcPts val="600"/>
        </a:spcBef>
        <a:spcAft>
          <a:spcPct val="0"/>
        </a:spcAft>
        <a:buClr>
          <a:srgbClr val="003366"/>
        </a:buClr>
        <a:buSzPct val="75000"/>
        <a:buFont typeface="Wingdings" pitchFamily="2" charset="2"/>
        <a:buChar char=""/>
        <a:defRPr sz="2400">
          <a:solidFill>
            <a:srgbClr val="003399"/>
          </a:solidFill>
          <a:latin typeface="+mn-lt"/>
          <a:ea typeface="+mn-ea"/>
          <a:cs typeface="+mn-cs"/>
        </a:defRPr>
      </a:lvl1pPr>
      <a:lvl2pPr marL="790575" indent="-333375" algn="l" defTabSz="457200" rtl="0" eaLnBrk="0" fontAlgn="base" hangingPunct="0">
        <a:lnSpc>
          <a:spcPct val="76000"/>
        </a:lnSpc>
        <a:spcBef>
          <a:spcPts val="700"/>
        </a:spcBef>
        <a:spcAft>
          <a:spcPct val="0"/>
        </a:spcAft>
        <a:buClr>
          <a:srgbClr val="003366"/>
        </a:buClr>
        <a:buSzPct val="75000"/>
        <a:buFont typeface="Arial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247775" indent="-336550" algn="l" defTabSz="457200" rtl="0" eaLnBrk="0" fontAlgn="base" hangingPunct="0">
        <a:lnSpc>
          <a:spcPct val="76000"/>
        </a:lnSpc>
        <a:spcBef>
          <a:spcPts val="400"/>
        </a:spcBef>
        <a:spcAft>
          <a:spcPct val="0"/>
        </a:spcAft>
        <a:buClr>
          <a:srgbClr val="003366"/>
        </a:buClr>
        <a:buSzPct val="75000"/>
        <a:buFont typeface="Wingdings" pitchFamily="2" charset="2"/>
        <a:buChar char=""/>
        <a:defRPr sz="1600" i="1">
          <a:solidFill>
            <a:srgbClr val="000000"/>
          </a:solidFill>
          <a:latin typeface="+mn-lt"/>
          <a:cs typeface="+mn-cs"/>
        </a:defRPr>
      </a:lvl3pPr>
      <a:lvl4pPr marL="1704975" indent="-336550" algn="l" defTabSz="457200" rtl="0" eaLnBrk="0" fontAlgn="base" hangingPunct="0">
        <a:lnSpc>
          <a:spcPct val="76000"/>
        </a:lnSpc>
        <a:spcBef>
          <a:spcPts val="350"/>
        </a:spcBef>
        <a:spcAft>
          <a:spcPct val="0"/>
        </a:spcAft>
        <a:buClr>
          <a:srgbClr val="003366"/>
        </a:buClr>
        <a:buSzPct val="80000"/>
        <a:buFont typeface="Arial" charset="0"/>
        <a:buChar char="–"/>
        <a:defRPr sz="1400">
          <a:solidFill>
            <a:srgbClr val="003366"/>
          </a:solidFill>
          <a:latin typeface="+mn-lt"/>
          <a:cs typeface="+mn-cs"/>
        </a:defRPr>
      </a:lvl4pPr>
      <a:lvl5pPr marL="2792413" indent="-914400" algn="l" defTabSz="457200" rtl="0" eaLnBrk="0" fontAlgn="base" hangingPunct="0">
        <a:lnSpc>
          <a:spcPct val="76000"/>
        </a:lnSpc>
        <a:spcBef>
          <a:spcPts val="300"/>
        </a:spcBef>
        <a:spcAft>
          <a:spcPct val="0"/>
        </a:spcAft>
        <a:buClr>
          <a:srgbClr val="003366"/>
        </a:buClr>
        <a:buSzPct val="65000"/>
        <a:buFont typeface="Wingdings" pitchFamily="2" charset="2"/>
        <a:buChar char=""/>
        <a:defRPr sz="1200">
          <a:solidFill>
            <a:srgbClr val="003366"/>
          </a:solidFill>
          <a:latin typeface="+mn-lt"/>
          <a:cs typeface="+mn-cs"/>
        </a:defRPr>
      </a:lvl5pPr>
      <a:lvl6pPr marL="3249613" indent="-914400" algn="l" defTabSz="457200" rtl="0" eaLnBrk="0" fontAlgn="base" hangingPunct="0">
        <a:lnSpc>
          <a:spcPct val="76000"/>
        </a:lnSpc>
        <a:spcBef>
          <a:spcPts val="300"/>
        </a:spcBef>
        <a:spcAft>
          <a:spcPct val="0"/>
        </a:spcAft>
        <a:buClr>
          <a:srgbClr val="003366"/>
        </a:buClr>
        <a:buSzPct val="65000"/>
        <a:buFont typeface="Wingdings" charset="2"/>
        <a:buChar char=""/>
        <a:defRPr sz="1200">
          <a:solidFill>
            <a:srgbClr val="003366"/>
          </a:solidFill>
          <a:latin typeface="+mn-lt"/>
          <a:cs typeface="+mn-cs"/>
        </a:defRPr>
      </a:lvl6pPr>
      <a:lvl7pPr marL="3706813" indent="-914400" algn="l" defTabSz="457200" rtl="0" eaLnBrk="0" fontAlgn="base" hangingPunct="0">
        <a:lnSpc>
          <a:spcPct val="76000"/>
        </a:lnSpc>
        <a:spcBef>
          <a:spcPts val="300"/>
        </a:spcBef>
        <a:spcAft>
          <a:spcPct val="0"/>
        </a:spcAft>
        <a:buClr>
          <a:srgbClr val="003366"/>
        </a:buClr>
        <a:buSzPct val="65000"/>
        <a:buFont typeface="Wingdings" charset="2"/>
        <a:buChar char=""/>
        <a:defRPr sz="1200">
          <a:solidFill>
            <a:srgbClr val="003366"/>
          </a:solidFill>
          <a:latin typeface="+mn-lt"/>
          <a:cs typeface="+mn-cs"/>
        </a:defRPr>
      </a:lvl7pPr>
      <a:lvl8pPr marL="4164013" indent="-914400" algn="l" defTabSz="457200" rtl="0" eaLnBrk="0" fontAlgn="base" hangingPunct="0">
        <a:lnSpc>
          <a:spcPct val="76000"/>
        </a:lnSpc>
        <a:spcBef>
          <a:spcPts val="300"/>
        </a:spcBef>
        <a:spcAft>
          <a:spcPct val="0"/>
        </a:spcAft>
        <a:buClr>
          <a:srgbClr val="003366"/>
        </a:buClr>
        <a:buSzPct val="65000"/>
        <a:buFont typeface="Wingdings" charset="2"/>
        <a:buChar char=""/>
        <a:defRPr sz="1200">
          <a:solidFill>
            <a:srgbClr val="003366"/>
          </a:solidFill>
          <a:latin typeface="+mn-lt"/>
          <a:cs typeface="+mn-cs"/>
        </a:defRPr>
      </a:lvl8pPr>
      <a:lvl9pPr marL="4621213" indent="-914400" algn="l" defTabSz="457200" rtl="0" eaLnBrk="0" fontAlgn="base" hangingPunct="0">
        <a:lnSpc>
          <a:spcPct val="76000"/>
        </a:lnSpc>
        <a:spcBef>
          <a:spcPts val="300"/>
        </a:spcBef>
        <a:spcAft>
          <a:spcPct val="0"/>
        </a:spcAft>
        <a:buClr>
          <a:srgbClr val="003366"/>
        </a:buClr>
        <a:buSzPct val="65000"/>
        <a:buFont typeface="Wingdings" charset="2"/>
        <a:buChar char=""/>
        <a:defRPr sz="1200">
          <a:solidFill>
            <a:srgbClr val="003366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itle Placeholder 13"/>
          <p:cNvSpPr>
            <a:spLocks noGrp="1"/>
          </p:cNvSpPr>
          <p:nvPr userDrawn="1">
            <p:ph type="title"/>
          </p:nvPr>
        </p:nvSpPr>
        <p:spPr bwMode="auto">
          <a:xfrm>
            <a:off x="187326" y="119063"/>
            <a:ext cx="876617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0" y="648017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4C0D133-80BE-4FD5-ABB6-F68080AAAF89}" type="slidenum">
              <a:rPr lang="en-GB" smtClean="0"/>
              <a:pPr>
                <a:defRPr/>
              </a:pPr>
              <a:t>‹nº›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28" r:id="rId3"/>
    <p:sldLayoutId id="2147483923" r:id="rId4"/>
    <p:sldLayoutId id="2147483919" r:id="rId5"/>
    <p:sldLayoutId id="2147483920" r:id="rId6"/>
    <p:sldLayoutId id="2147483929" r:id="rId7"/>
    <p:sldLayoutId id="2147483930" r:id="rId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lnSpc>
          <a:spcPct val="68000"/>
        </a:lnSpc>
        <a:spcBef>
          <a:spcPct val="0"/>
        </a:spcBef>
        <a:spcAft>
          <a:spcPct val="0"/>
        </a:spcAft>
        <a:buClr>
          <a:srgbClr val="3868A8"/>
        </a:buClr>
        <a:buSzPct val="100000"/>
        <a:buFont typeface="Arial" charset="0"/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68000"/>
        </a:lnSpc>
        <a:spcBef>
          <a:spcPct val="0"/>
        </a:spcBef>
        <a:spcAft>
          <a:spcPct val="0"/>
        </a:spcAft>
        <a:buClr>
          <a:srgbClr val="3868A8"/>
        </a:buClr>
        <a:buSzPct val="100000"/>
        <a:buFont typeface="Arial" charset="0"/>
        <a:defRPr sz="3200" b="1">
          <a:solidFill>
            <a:srgbClr val="3868A8"/>
          </a:solidFill>
          <a:latin typeface="Arial" charset="0"/>
          <a:cs typeface="Arial" charset="0"/>
        </a:defRPr>
      </a:lvl2pPr>
      <a:lvl3pPr algn="ctr" defTabSz="457200" rtl="0" eaLnBrk="0" fontAlgn="base" hangingPunct="0">
        <a:lnSpc>
          <a:spcPct val="68000"/>
        </a:lnSpc>
        <a:spcBef>
          <a:spcPct val="0"/>
        </a:spcBef>
        <a:spcAft>
          <a:spcPct val="0"/>
        </a:spcAft>
        <a:buClr>
          <a:srgbClr val="3868A8"/>
        </a:buClr>
        <a:buSzPct val="100000"/>
        <a:buFont typeface="Arial" charset="0"/>
        <a:defRPr sz="3200" b="1">
          <a:solidFill>
            <a:srgbClr val="3868A8"/>
          </a:solidFill>
          <a:latin typeface="Arial" charset="0"/>
          <a:cs typeface="Arial" charset="0"/>
        </a:defRPr>
      </a:lvl3pPr>
      <a:lvl4pPr algn="ctr" defTabSz="457200" rtl="0" eaLnBrk="0" fontAlgn="base" hangingPunct="0">
        <a:lnSpc>
          <a:spcPct val="68000"/>
        </a:lnSpc>
        <a:spcBef>
          <a:spcPct val="0"/>
        </a:spcBef>
        <a:spcAft>
          <a:spcPct val="0"/>
        </a:spcAft>
        <a:buClr>
          <a:srgbClr val="3868A8"/>
        </a:buClr>
        <a:buSzPct val="100000"/>
        <a:buFont typeface="Arial" charset="0"/>
        <a:defRPr sz="3200" b="1">
          <a:solidFill>
            <a:srgbClr val="3868A8"/>
          </a:solidFill>
          <a:latin typeface="Arial" charset="0"/>
          <a:cs typeface="Arial" charset="0"/>
        </a:defRPr>
      </a:lvl4pPr>
      <a:lvl5pPr algn="ctr" defTabSz="457200" rtl="0" eaLnBrk="0" fontAlgn="base" hangingPunct="0">
        <a:lnSpc>
          <a:spcPct val="68000"/>
        </a:lnSpc>
        <a:spcBef>
          <a:spcPct val="0"/>
        </a:spcBef>
        <a:spcAft>
          <a:spcPct val="0"/>
        </a:spcAft>
        <a:buClr>
          <a:srgbClr val="3868A8"/>
        </a:buClr>
        <a:buSzPct val="100000"/>
        <a:buFont typeface="Arial" charset="0"/>
        <a:defRPr sz="3200" b="1">
          <a:solidFill>
            <a:srgbClr val="3868A8"/>
          </a:solidFill>
          <a:latin typeface="Arial" charset="0"/>
          <a:cs typeface="Arial" charset="0"/>
        </a:defRPr>
      </a:lvl5pPr>
      <a:lvl6pPr marL="457200" algn="ctr" defTabSz="457200" rtl="0" eaLnBrk="0" fontAlgn="base" hangingPunct="0">
        <a:lnSpc>
          <a:spcPct val="68000"/>
        </a:lnSpc>
        <a:spcBef>
          <a:spcPct val="0"/>
        </a:spcBef>
        <a:spcAft>
          <a:spcPct val="0"/>
        </a:spcAft>
        <a:buClr>
          <a:srgbClr val="3868A8"/>
        </a:buClr>
        <a:buSzPct val="100000"/>
        <a:buFont typeface="Arial" charset="0"/>
        <a:defRPr sz="3200" b="1">
          <a:solidFill>
            <a:srgbClr val="3868A8"/>
          </a:solidFill>
          <a:latin typeface="Arial" charset="0"/>
          <a:cs typeface="Arial" charset="0"/>
        </a:defRPr>
      </a:lvl6pPr>
      <a:lvl7pPr marL="914400" algn="ctr" defTabSz="457200" rtl="0" eaLnBrk="0" fontAlgn="base" hangingPunct="0">
        <a:lnSpc>
          <a:spcPct val="68000"/>
        </a:lnSpc>
        <a:spcBef>
          <a:spcPct val="0"/>
        </a:spcBef>
        <a:spcAft>
          <a:spcPct val="0"/>
        </a:spcAft>
        <a:buClr>
          <a:srgbClr val="3868A8"/>
        </a:buClr>
        <a:buSzPct val="100000"/>
        <a:buFont typeface="Arial" charset="0"/>
        <a:defRPr sz="3200" b="1">
          <a:solidFill>
            <a:srgbClr val="3868A8"/>
          </a:solidFill>
          <a:latin typeface="Arial" charset="0"/>
          <a:cs typeface="Arial" charset="0"/>
        </a:defRPr>
      </a:lvl7pPr>
      <a:lvl8pPr marL="1371600" algn="ctr" defTabSz="457200" rtl="0" eaLnBrk="0" fontAlgn="base" hangingPunct="0">
        <a:lnSpc>
          <a:spcPct val="68000"/>
        </a:lnSpc>
        <a:spcBef>
          <a:spcPct val="0"/>
        </a:spcBef>
        <a:spcAft>
          <a:spcPct val="0"/>
        </a:spcAft>
        <a:buClr>
          <a:srgbClr val="3868A8"/>
        </a:buClr>
        <a:buSzPct val="100000"/>
        <a:buFont typeface="Arial" charset="0"/>
        <a:defRPr sz="3200" b="1">
          <a:solidFill>
            <a:srgbClr val="3868A8"/>
          </a:solidFill>
          <a:latin typeface="Arial" charset="0"/>
          <a:cs typeface="Arial" charset="0"/>
        </a:defRPr>
      </a:lvl8pPr>
      <a:lvl9pPr marL="1828800" algn="ctr" defTabSz="457200" rtl="0" eaLnBrk="0" fontAlgn="base" hangingPunct="0">
        <a:lnSpc>
          <a:spcPct val="68000"/>
        </a:lnSpc>
        <a:spcBef>
          <a:spcPct val="0"/>
        </a:spcBef>
        <a:spcAft>
          <a:spcPct val="0"/>
        </a:spcAft>
        <a:buClr>
          <a:srgbClr val="3868A8"/>
        </a:buClr>
        <a:buSzPct val="100000"/>
        <a:buFont typeface="Arial" charset="0"/>
        <a:defRPr sz="3200" b="1">
          <a:solidFill>
            <a:srgbClr val="3868A8"/>
          </a:solidFill>
          <a:latin typeface="Arial" charset="0"/>
          <a:cs typeface="Arial" charset="0"/>
        </a:defRPr>
      </a:lvl9pPr>
    </p:titleStyle>
    <p:bodyStyle>
      <a:lvl1pPr marL="333375" indent="-333375" algn="l" defTabSz="457200" rtl="0" eaLnBrk="0" fontAlgn="base" hangingPunct="0">
        <a:lnSpc>
          <a:spcPct val="76000"/>
        </a:lnSpc>
        <a:spcBef>
          <a:spcPts val="600"/>
        </a:spcBef>
        <a:spcAft>
          <a:spcPct val="0"/>
        </a:spcAft>
        <a:buClr>
          <a:srgbClr val="003366"/>
        </a:buClr>
        <a:buSzPct val="75000"/>
        <a:buFont typeface="Wingdings" pitchFamily="2" charset="2"/>
        <a:buChar char=""/>
        <a:defRPr sz="2400">
          <a:solidFill>
            <a:srgbClr val="003399"/>
          </a:solidFill>
          <a:latin typeface="+mn-lt"/>
          <a:ea typeface="+mn-ea"/>
          <a:cs typeface="+mn-cs"/>
        </a:defRPr>
      </a:lvl1pPr>
      <a:lvl2pPr marL="790575" indent="-333375" algn="l" defTabSz="457200" rtl="0" eaLnBrk="0" fontAlgn="base" hangingPunct="0">
        <a:lnSpc>
          <a:spcPct val="76000"/>
        </a:lnSpc>
        <a:spcBef>
          <a:spcPts val="500"/>
        </a:spcBef>
        <a:spcAft>
          <a:spcPct val="0"/>
        </a:spcAft>
        <a:buClr>
          <a:srgbClr val="003366"/>
        </a:buClr>
        <a:buSzPct val="75000"/>
        <a:buFont typeface="Arial" charset="0"/>
        <a:buChar char="–"/>
        <a:defRPr sz="2000">
          <a:solidFill>
            <a:srgbClr val="000000"/>
          </a:solidFill>
          <a:latin typeface="+mn-lt"/>
          <a:cs typeface="+mn-cs"/>
        </a:defRPr>
      </a:lvl2pPr>
      <a:lvl3pPr marL="1247775" indent="-336550" algn="l" defTabSz="457200" rtl="0" eaLnBrk="0" fontAlgn="base" hangingPunct="0">
        <a:lnSpc>
          <a:spcPct val="76000"/>
        </a:lnSpc>
        <a:spcBef>
          <a:spcPts val="400"/>
        </a:spcBef>
        <a:spcAft>
          <a:spcPct val="0"/>
        </a:spcAft>
        <a:buClr>
          <a:srgbClr val="003366"/>
        </a:buClr>
        <a:buSzPct val="75000"/>
        <a:buFont typeface="Wingdings" pitchFamily="2" charset="2"/>
        <a:buChar char=""/>
        <a:defRPr sz="1600" i="1">
          <a:solidFill>
            <a:srgbClr val="000000"/>
          </a:solidFill>
          <a:latin typeface="+mn-lt"/>
          <a:cs typeface="+mn-cs"/>
        </a:defRPr>
      </a:lvl3pPr>
      <a:lvl4pPr marL="1704975" indent="-336550" algn="l" defTabSz="457200" rtl="0" eaLnBrk="0" fontAlgn="base" hangingPunct="0">
        <a:lnSpc>
          <a:spcPct val="76000"/>
        </a:lnSpc>
        <a:spcBef>
          <a:spcPts val="350"/>
        </a:spcBef>
        <a:spcAft>
          <a:spcPct val="0"/>
        </a:spcAft>
        <a:buClr>
          <a:srgbClr val="003366"/>
        </a:buClr>
        <a:buSzPct val="80000"/>
        <a:buFont typeface="Arial" charset="0"/>
        <a:buChar char="–"/>
        <a:defRPr sz="1400">
          <a:solidFill>
            <a:srgbClr val="003366"/>
          </a:solidFill>
          <a:latin typeface="+mn-lt"/>
          <a:cs typeface="+mn-cs"/>
        </a:defRPr>
      </a:lvl4pPr>
      <a:lvl5pPr marL="2792413" indent="-914400" algn="l" defTabSz="457200" rtl="0" eaLnBrk="0" fontAlgn="base" hangingPunct="0">
        <a:lnSpc>
          <a:spcPct val="76000"/>
        </a:lnSpc>
        <a:spcBef>
          <a:spcPts val="300"/>
        </a:spcBef>
        <a:spcAft>
          <a:spcPct val="0"/>
        </a:spcAft>
        <a:buClr>
          <a:srgbClr val="003366"/>
        </a:buClr>
        <a:buSzPct val="65000"/>
        <a:buFont typeface="Wingdings" pitchFamily="2" charset="2"/>
        <a:buChar char=""/>
        <a:defRPr sz="1200">
          <a:solidFill>
            <a:srgbClr val="003366"/>
          </a:solidFill>
          <a:latin typeface="+mn-lt"/>
          <a:cs typeface="+mn-cs"/>
        </a:defRPr>
      </a:lvl5pPr>
      <a:lvl6pPr marL="3249613" indent="-914400" algn="l" defTabSz="457200" rtl="0" eaLnBrk="0" fontAlgn="base" hangingPunct="0">
        <a:lnSpc>
          <a:spcPct val="76000"/>
        </a:lnSpc>
        <a:spcBef>
          <a:spcPts val="300"/>
        </a:spcBef>
        <a:spcAft>
          <a:spcPct val="0"/>
        </a:spcAft>
        <a:buClr>
          <a:srgbClr val="003366"/>
        </a:buClr>
        <a:buSzPct val="65000"/>
        <a:buFont typeface="Wingdings" charset="2"/>
        <a:buChar char=""/>
        <a:defRPr sz="1200">
          <a:solidFill>
            <a:srgbClr val="003366"/>
          </a:solidFill>
          <a:latin typeface="+mn-lt"/>
          <a:cs typeface="+mn-cs"/>
        </a:defRPr>
      </a:lvl6pPr>
      <a:lvl7pPr marL="3706813" indent="-914400" algn="l" defTabSz="457200" rtl="0" eaLnBrk="0" fontAlgn="base" hangingPunct="0">
        <a:lnSpc>
          <a:spcPct val="76000"/>
        </a:lnSpc>
        <a:spcBef>
          <a:spcPts val="300"/>
        </a:spcBef>
        <a:spcAft>
          <a:spcPct val="0"/>
        </a:spcAft>
        <a:buClr>
          <a:srgbClr val="003366"/>
        </a:buClr>
        <a:buSzPct val="65000"/>
        <a:buFont typeface="Wingdings" charset="2"/>
        <a:buChar char=""/>
        <a:defRPr sz="1200">
          <a:solidFill>
            <a:srgbClr val="003366"/>
          </a:solidFill>
          <a:latin typeface="+mn-lt"/>
          <a:cs typeface="+mn-cs"/>
        </a:defRPr>
      </a:lvl7pPr>
      <a:lvl8pPr marL="4164013" indent="-914400" algn="l" defTabSz="457200" rtl="0" eaLnBrk="0" fontAlgn="base" hangingPunct="0">
        <a:lnSpc>
          <a:spcPct val="76000"/>
        </a:lnSpc>
        <a:spcBef>
          <a:spcPts val="300"/>
        </a:spcBef>
        <a:spcAft>
          <a:spcPct val="0"/>
        </a:spcAft>
        <a:buClr>
          <a:srgbClr val="003366"/>
        </a:buClr>
        <a:buSzPct val="65000"/>
        <a:buFont typeface="Wingdings" charset="2"/>
        <a:buChar char=""/>
        <a:defRPr sz="1200">
          <a:solidFill>
            <a:srgbClr val="003366"/>
          </a:solidFill>
          <a:latin typeface="+mn-lt"/>
          <a:cs typeface="+mn-cs"/>
        </a:defRPr>
      </a:lvl8pPr>
      <a:lvl9pPr marL="4621213" indent="-914400" algn="l" defTabSz="457200" rtl="0" eaLnBrk="0" fontAlgn="base" hangingPunct="0">
        <a:lnSpc>
          <a:spcPct val="76000"/>
        </a:lnSpc>
        <a:spcBef>
          <a:spcPts val="300"/>
        </a:spcBef>
        <a:spcAft>
          <a:spcPct val="0"/>
        </a:spcAft>
        <a:buClr>
          <a:srgbClr val="003366"/>
        </a:buClr>
        <a:buSzPct val="65000"/>
        <a:buFont typeface="Wingdings" charset="2"/>
        <a:buChar char=""/>
        <a:defRPr sz="1200">
          <a:solidFill>
            <a:srgbClr val="003366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iniz@dsif.fee.unicamp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adiniz@unicamp.br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571500" y="1412877"/>
            <a:ext cx="8001000" cy="1584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lnSpc>
                <a:spcPct val="90000"/>
              </a:lnSpc>
              <a:buClr>
                <a:srgbClr val="3868A8"/>
              </a:buClr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de-AT" sz="3600">
              <a:solidFill>
                <a:schemeClr val="hlink"/>
              </a:solidFill>
              <a:latin typeface="Arial Unicode MS" pitchFamily="34" charset="-128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819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EE530 – </a:t>
            </a:r>
            <a:r>
              <a:rPr lang="pt-BR" dirty="0" smtClean="0"/>
              <a:t>Eletrônica Básica I</a:t>
            </a:r>
            <a:endParaRPr lang="de-AT" dirty="0" smtClean="0"/>
          </a:p>
        </p:txBody>
      </p:sp>
      <p:sp>
        <p:nvSpPr>
          <p:cNvPr id="8198" name="Text Placeholder 7"/>
          <p:cNvSpPr>
            <a:spLocks noGrp="1"/>
          </p:cNvSpPr>
          <p:nvPr>
            <p:ph type="body" sz="quarter" idx="12"/>
          </p:nvPr>
        </p:nvSpPr>
        <p:spPr bwMode="auto">
          <a:xfrm>
            <a:off x="1750199" y="3143250"/>
            <a:ext cx="5643602" cy="13573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de-AT" dirty="0" smtClean="0"/>
              <a:t>Prof. </a:t>
            </a:r>
            <a:r>
              <a:rPr lang="de-AT" dirty="0" smtClean="0"/>
              <a:t>José Alexandre Diniz</a:t>
            </a:r>
            <a:endParaRPr lang="de-AT" dirty="0" smtClean="0"/>
          </a:p>
          <a:p>
            <a:r>
              <a:rPr lang="de-AT" b="1" i="1" dirty="0" smtClean="0">
                <a:solidFill>
                  <a:srgbClr val="FF0000"/>
                </a:solidFill>
                <a:hlinkClick r:id="rId3"/>
              </a:rPr>
              <a:t>diniz</a:t>
            </a:r>
            <a:r>
              <a:rPr lang="de-AT" b="1" i="1" dirty="0" smtClean="0">
                <a:solidFill>
                  <a:srgbClr val="FF0000"/>
                </a:solidFill>
                <a:hlinkClick r:id="rId3"/>
              </a:rPr>
              <a:t>@dsif.fee.unicamp.br</a:t>
            </a:r>
            <a:endParaRPr lang="de-AT" b="1" i="1" dirty="0" smtClean="0">
              <a:solidFill>
                <a:srgbClr val="FF0000"/>
              </a:solidFill>
            </a:endParaRPr>
          </a:p>
          <a:p>
            <a:r>
              <a:rPr lang="de-AT" b="1" i="1" dirty="0" smtClean="0">
                <a:solidFill>
                  <a:srgbClr val="FF0000"/>
                </a:solidFill>
                <a:hlinkClick r:id="rId4"/>
              </a:rPr>
              <a:t>jadiniz@unicamp.br</a:t>
            </a:r>
            <a:endParaRPr lang="de-AT" b="1" i="1" dirty="0" smtClean="0">
              <a:solidFill>
                <a:srgbClr val="FF0000"/>
              </a:solidFill>
            </a:endParaRPr>
          </a:p>
          <a:p>
            <a:r>
              <a:rPr lang="de-AT" dirty="0" smtClean="0"/>
              <a:t>Sala 214</a:t>
            </a:r>
          </a:p>
          <a:p>
            <a:endParaRPr lang="de-AT" dirty="0" smtClean="0"/>
          </a:p>
          <a:p>
            <a:r>
              <a:rPr lang="de-AT" dirty="0" smtClean="0"/>
              <a:t>PED – Talita Beneda</a:t>
            </a:r>
          </a:p>
          <a:p>
            <a:r>
              <a:rPr lang="pt-BR" dirty="0" smtClean="0"/>
              <a:t>t.beneda@gmail.com</a:t>
            </a:r>
            <a:endParaRPr lang="de-AT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26931827"/>
              </p:ext>
            </p:extLst>
          </p:nvPr>
        </p:nvGraphicFramePr>
        <p:xfrm>
          <a:off x="571472" y="1628800"/>
          <a:ext cx="7786744" cy="2500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686"/>
                <a:gridCol w="1946686"/>
                <a:gridCol w="1946686"/>
                <a:gridCol w="1946686"/>
              </a:tblGrid>
              <a:tr h="833435"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 smtClean="0">
                          <a:solidFill>
                            <a:schemeClr val="tx1"/>
                          </a:solidFill>
                        </a:rPr>
                        <a:t>Resistor</a:t>
                      </a:r>
                      <a:endParaRPr lang="pt-BR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343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Capacitor</a:t>
                      </a:r>
                      <a:endParaRPr lang="pt-BR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343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Indutor</a:t>
                      </a:r>
                      <a:endParaRPr lang="pt-BR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87326" y="403208"/>
            <a:ext cx="8766175" cy="525462"/>
          </a:xfrm>
          <a:ln/>
        </p:spPr>
        <p:txBody>
          <a:bodyPr lIns="81639" tIns="42452" rIns="81639" bIns="42452"/>
          <a:lstStyle/>
          <a:p>
            <a:pPr>
              <a:lnSpc>
                <a:spcPct val="100000"/>
              </a:lnSpc>
              <a:buClr>
                <a:srgbClr val="FFFFFF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pt-BR" dirty="0" smtClean="0">
                <a:latin typeface="+mn-lt"/>
              </a:rPr>
              <a:t>Ponto de Partida: Análise de Circuitos</a:t>
            </a:r>
            <a:br>
              <a:rPr lang="pt-BR" dirty="0" smtClean="0">
                <a:latin typeface="+mn-lt"/>
              </a:rPr>
            </a:br>
            <a:r>
              <a:rPr lang="pt-BR" sz="2400" dirty="0" smtClean="0">
                <a:latin typeface="+mn-lt"/>
              </a:rPr>
              <a:t>(Disciplina: EA513 – Circuitos Elétricos)</a:t>
            </a:r>
            <a:endParaRPr lang="pt-BR" sz="2400" dirty="0">
              <a:latin typeface="+mn-lt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sz="quarter" idx="10"/>
          </p:nvPr>
        </p:nvSpPr>
        <p:spPr>
          <a:xfrm>
            <a:off x="189000" y="1086757"/>
            <a:ext cx="8766000" cy="4471549"/>
          </a:xfrm>
          <a:ln/>
        </p:spPr>
        <p:txBody>
          <a:bodyPr lIns="81639" tIns="42452" rIns="81639" bIns="42452"/>
          <a:lstStyle/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pt-BR" dirty="0" err="1" smtClean="0"/>
              <a:t>Bipolos</a:t>
            </a:r>
            <a:endParaRPr lang="pt-BR" dirty="0" smtClean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dirty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dirty="0" smtClean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dirty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dirty="0" smtClean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dirty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dirty="0" smtClean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dirty="0" smtClean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dirty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pt-BR" dirty="0" smtClean="0"/>
              <a:t>Técnicas de análise e simplificação de circuitos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25678790"/>
              </p:ext>
            </p:extLst>
          </p:nvPr>
        </p:nvGraphicFramePr>
        <p:xfrm>
          <a:off x="3105146" y="1889129"/>
          <a:ext cx="774700" cy="279400"/>
        </p:xfrm>
        <a:graphic>
          <a:graphicData uri="http://schemas.openxmlformats.org/presentationml/2006/ole">
            <p:oleObj spid="_x0000_s69973" name="Equation" r:id="rId4" imgW="774364" imgH="279279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71308448"/>
              </p:ext>
            </p:extLst>
          </p:nvPr>
        </p:nvGraphicFramePr>
        <p:xfrm>
          <a:off x="2984496" y="2509849"/>
          <a:ext cx="1016000" cy="736600"/>
        </p:xfrm>
        <a:graphic>
          <a:graphicData uri="http://schemas.openxmlformats.org/presentationml/2006/ole">
            <p:oleObj spid="_x0000_s69974" name="Equation" r:id="rId5" imgW="1016000" imgH="736600" progId="">
              <p:embed/>
            </p:oleObj>
          </a:graphicData>
        </a:graphic>
      </p:graphicFrame>
      <p:graphicFrame>
        <p:nvGraphicFramePr>
          <p:cNvPr id="696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35850876"/>
              </p:ext>
            </p:extLst>
          </p:nvPr>
        </p:nvGraphicFramePr>
        <p:xfrm>
          <a:off x="2990846" y="3343287"/>
          <a:ext cx="1003300" cy="736600"/>
        </p:xfrm>
        <a:graphic>
          <a:graphicData uri="http://schemas.openxmlformats.org/presentationml/2006/ole">
            <p:oleObj spid="_x0000_s69975" name="Equation" r:id="rId6" imgW="1002865" imgH="736280" progId="">
              <p:embed/>
            </p:oleObj>
          </a:graphicData>
        </a:graphic>
      </p:graphicFrame>
      <p:graphicFrame>
        <p:nvGraphicFramePr>
          <p:cNvPr id="6964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9580914"/>
              </p:ext>
            </p:extLst>
          </p:nvPr>
        </p:nvGraphicFramePr>
        <p:xfrm>
          <a:off x="4621212" y="1914527"/>
          <a:ext cx="1574800" cy="342900"/>
        </p:xfrm>
        <a:graphic>
          <a:graphicData uri="http://schemas.openxmlformats.org/presentationml/2006/ole">
            <p:oleObj spid="_x0000_s69976" name="Equation" r:id="rId7" imgW="1574800" imgH="342900" progId="">
              <p:embed/>
            </p:oleObj>
          </a:graphicData>
        </a:graphic>
      </p:graphicFrame>
      <p:graphicFrame>
        <p:nvGraphicFramePr>
          <p:cNvPr id="6964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17287825"/>
              </p:ext>
            </p:extLst>
          </p:nvPr>
        </p:nvGraphicFramePr>
        <p:xfrm>
          <a:off x="4500562" y="2509849"/>
          <a:ext cx="1816100" cy="736600"/>
        </p:xfrm>
        <a:graphic>
          <a:graphicData uri="http://schemas.openxmlformats.org/presentationml/2006/ole">
            <p:oleObj spid="_x0000_s69977" name="Equation" r:id="rId8" imgW="1816100" imgH="736600" progId="">
              <p:embed/>
            </p:oleObj>
          </a:graphicData>
        </a:graphic>
      </p:graphicFrame>
      <p:graphicFrame>
        <p:nvGraphicFramePr>
          <p:cNvPr id="6964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36377855"/>
              </p:ext>
            </p:extLst>
          </p:nvPr>
        </p:nvGraphicFramePr>
        <p:xfrm>
          <a:off x="4570412" y="3540137"/>
          <a:ext cx="1676400" cy="342900"/>
        </p:xfrm>
        <a:graphic>
          <a:graphicData uri="http://schemas.openxmlformats.org/presentationml/2006/ole">
            <p:oleObj spid="_x0000_s69978" name="Equation" r:id="rId9" imgW="1676400" imgH="342900" progId="">
              <p:embed/>
            </p:oleObj>
          </a:graphicData>
        </a:graphic>
      </p:graphicFrame>
      <p:graphicFrame>
        <p:nvGraphicFramePr>
          <p:cNvPr id="6964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83912531"/>
              </p:ext>
            </p:extLst>
          </p:nvPr>
        </p:nvGraphicFramePr>
        <p:xfrm>
          <a:off x="6950090" y="1889129"/>
          <a:ext cx="876300" cy="279400"/>
        </p:xfrm>
        <a:graphic>
          <a:graphicData uri="http://schemas.openxmlformats.org/presentationml/2006/ole">
            <p:oleObj spid="_x0000_s69979" name="Equation" r:id="rId10" imgW="876300" imgH="279400" progId="">
              <p:embed/>
            </p:oleObj>
          </a:graphicData>
        </a:graphic>
      </p:graphicFrame>
      <p:graphicFrame>
        <p:nvGraphicFramePr>
          <p:cNvPr id="6964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4376961"/>
              </p:ext>
            </p:extLst>
          </p:nvPr>
        </p:nvGraphicFramePr>
        <p:xfrm>
          <a:off x="6715140" y="2484449"/>
          <a:ext cx="1346200" cy="787400"/>
        </p:xfrm>
        <a:graphic>
          <a:graphicData uri="http://schemas.openxmlformats.org/presentationml/2006/ole">
            <p:oleObj spid="_x0000_s69980" name="Equation" r:id="rId11" imgW="1346200" imgH="787400" progId="">
              <p:embed/>
            </p:oleObj>
          </a:graphicData>
        </a:graphic>
      </p:graphicFrame>
      <p:graphicFrame>
        <p:nvGraphicFramePr>
          <p:cNvPr id="6964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48494834"/>
              </p:ext>
            </p:extLst>
          </p:nvPr>
        </p:nvGraphicFramePr>
        <p:xfrm>
          <a:off x="6778640" y="3540137"/>
          <a:ext cx="1219200" cy="342900"/>
        </p:xfrm>
        <a:graphic>
          <a:graphicData uri="http://schemas.openxmlformats.org/presentationml/2006/ole">
            <p:oleObj spid="_x0000_s69981" name="Equation" r:id="rId12" imgW="1218671" imgH="342751" progId="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87326" y="403208"/>
            <a:ext cx="8766175" cy="525462"/>
          </a:xfrm>
          <a:ln/>
        </p:spPr>
        <p:txBody>
          <a:bodyPr lIns="81639" tIns="42452" rIns="81639" bIns="42452"/>
          <a:lstStyle/>
          <a:p>
            <a:pPr>
              <a:lnSpc>
                <a:spcPct val="100000"/>
              </a:lnSpc>
              <a:buClr>
                <a:srgbClr val="FFFFFF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pt-BR" dirty="0" smtClean="0">
                <a:latin typeface="+mn-lt"/>
              </a:rPr>
              <a:t>Ponto de Partida: Análise de Circuitos</a:t>
            </a:r>
            <a:br>
              <a:rPr lang="pt-BR" dirty="0" smtClean="0">
                <a:latin typeface="+mn-lt"/>
              </a:rPr>
            </a:br>
            <a:r>
              <a:rPr lang="pt-BR" sz="2400" dirty="0" smtClean="0">
                <a:latin typeface="+mn-lt"/>
              </a:rPr>
              <a:t>(Disciplina: EA513 – Circuitos Elétricos)</a:t>
            </a:r>
            <a:endParaRPr lang="pt-BR" sz="2400" dirty="0">
              <a:latin typeface="+mn-lt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sz="quarter" idx="10"/>
          </p:nvPr>
        </p:nvSpPr>
        <p:spPr>
          <a:xfrm>
            <a:off x="189000" y="1086757"/>
            <a:ext cx="8766000" cy="5469258"/>
          </a:xfrm>
          <a:ln/>
        </p:spPr>
        <p:txBody>
          <a:bodyPr lIns="81639" tIns="42452" rIns="81639" bIns="42452"/>
          <a:lstStyle/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pt-BR" dirty="0" smtClean="0"/>
              <a:t>Leis de Kirchoff</a:t>
            </a:r>
          </a:p>
          <a:p>
            <a:pPr lvl="1"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pt-BR" u="sng" dirty="0" smtClean="0"/>
              <a:t>Lei das correntes</a:t>
            </a:r>
            <a:r>
              <a:rPr lang="pt-BR" dirty="0" smtClean="0"/>
              <a:t>: a soma algébrica das correntes que saem de um nó é nula.</a:t>
            </a:r>
          </a:p>
          <a:p>
            <a:pPr lvl="1"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dirty="0" smtClean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dirty="0" smtClean="0"/>
          </a:p>
          <a:p>
            <a:pPr lvl="1"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u="sng" dirty="0" smtClean="0"/>
          </a:p>
          <a:p>
            <a:pPr lvl="1"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pt-BR" u="sng" dirty="0" smtClean="0"/>
              <a:t>Lei das tensões</a:t>
            </a:r>
            <a:r>
              <a:rPr lang="pt-BR" dirty="0" smtClean="0"/>
              <a:t>: a soma algébrica das tensões em um laço é nula.</a:t>
            </a:r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dirty="0" smtClean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dirty="0" smtClean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dirty="0" smtClean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pt-BR" dirty="0" smtClean="0"/>
              <a:t>Teorema da superposição</a:t>
            </a:r>
          </a:p>
          <a:p>
            <a:pPr lvl="1" indent="0">
              <a:lnSpc>
                <a:spcPct val="10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pt-BR" dirty="0" smtClean="0"/>
              <a:t>Uma saída correspondente a várias entradas é a soma das saídas correspondentes a cada entrada, isoladamente, anuladas todas as demais.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070350" y="2214554"/>
          <a:ext cx="1003300" cy="609600"/>
        </p:xfrm>
        <a:graphic>
          <a:graphicData uri="http://schemas.openxmlformats.org/presentationml/2006/ole">
            <p:oleObj spid="_x0000_s70730" name="Equation" r:id="rId4" imgW="1002865" imgH="609336" progId="">
              <p:embed/>
            </p:oleObj>
          </a:graphicData>
        </a:graphic>
      </p:graphicFrame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4038600" y="3962408"/>
          <a:ext cx="1066800" cy="609600"/>
        </p:xfrm>
        <a:graphic>
          <a:graphicData uri="http://schemas.openxmlformats.org/presentationml/2006/ole">
            <p:oleObj spid="_x0000_s70731" name="Equation" r:id="rId5" imgW="1066800" imgH="609600" progId="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87326" y="383258"/>
            <a:ext cx="8766175" cy="525462"/>
          </a:xfrm>
          <a:ln/>
        </p:spPr>
        <p:txBody>
          <a:bodyPr lIns="81639" tIns="42452" rIns="81639" bIns="42452"/>
          <a:lstStyle/>
          <a:p>
            <a:pPr>
              <a:lnSpc>
                <a:spcPct val="100000"/>
              </a:lnSpc>
              <a:buClr>
                <a:srgbClr val="FFFFFF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pt-BR" dirty="0" smtClean="0">
                <a:latin typeface="+mn-lt"/>
              </a:rPr>
              <a:t>Ponto de Partida: Análise de Circuitos</a:t>
            </a:r>
            <a:br>
              <a:rPr lang="pt-BR" dirty="0" smtClean="0">
                <a:latin typeface="+mn-lt"/>
              </a:rPr>
            </a:br>
            <a:r>
              <a:rPr lang="pt-BR" sz="2400" dirty="0" smtClean="0">
                <a:latin typeface="+mn-lt"/>
              </a:rPr>
              <a:t>(Disciplina: EA513 – Circuitos Elétricos)</a:t>
            </a:r>
            <a:endParaRPr lang="pt-BR" sz="2400" dirty="0">
              <a:latin typeface="+mn-lt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sz="quarter" idx="10"/>
          </p:nvPr>
        </p:nvSpPr>
        <p:spPr>
          <a:xfrm>
            <a:off x="189000" y="1295384"/>
            <a:ext cx="8766000" cy="909480"/>
          </a:xfrm>
          <a:ln/>
        </p:spPr>
        <p:txBody>
          <a:bodyPr lIns="81639" tIns="42452" rIns="81639" bIns="42452"/>
          <a:lstStyle/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pt-BR" dirty="0" smtClean="0"/>
              <a:t>Equivalentes de (a) Thévenin e (b) Norton</a:t>
            </a:r>
          </a:p>
        </p:txBody>
      </p: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1828801" y="2708920"/>
            <a:ext cx="5386406" cy="2071702"/>
            <a:chOff x="144" y="816"/>
            <a:chExt cx="5462" cy="2217"/>
          </a:xfrm>
        </p:grpSpPr>
        <p:pic>
          <p:nvPicPr>
            <p:cNvPr id="15" name="Picture 13" descr="c:\ch01-conv\sedr42021_0101a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4" y="816"/>
              <a:ext cx="2459" cy="2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6" name="Picture 14" descr="c:\ch01-conv\sedr42021_0101b.jp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20" y="816"/>
              <a:ext cx="2486" cy="2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xmlns="" val="5549924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t-BR" dirty="0" smtClean="0"/>
              <a:t>Eletrônica x Microeletrônica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0" y="1008000"/>
            <a:ext cx="9144000" cy="572720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t-BR" dirty="0" smtClean="0"/>
              <a:t>Válvulas: fluxo de elétrons entre placas em tubo de vácuo</a:t>
            </a:r>
          </a:p>
          <a:p>
            <a:pPr lvl="1">
              <a:lnSpc>
                <a:spcPct val="100000"/>
              </a:lnSpc>
            </a:pPr>
            <a:r>
              <a:rPr lang="pt-BR" sz="2400" dirty="0" smtClean="0"/>
              <a:t>Baixo de tempo de vida</a:t>
            </a:r>
          </a:p>
          <a:p>
            <a:pPr lvl="1">
              <a:lnSpc>
                <a:spcPct val="100000"/>
              </a:lnSpc>
            </a:pPr>
            <a:r>
              <a:rPr lang="pt-BR" sz="2400" dirty="0" smtClean="0"/>
              <a:t>Muito grandes</a:t>
            </a:r>
          </a:p>
          <a:p>
            <a:pPr>
              <a:lnSpc>
                <a:spcPct val="100000"/>
              </a:lnSpc>
            </a:pPr>
            <a:endParaRPr lang="pt-BR" dirty="0" smtClean="0"/>
          </a:p>
          <a:p>
            <a:pPr>
              <a:lnSpc>
                <a:spcPct val="100000"/>
              </a:lnSpc>
            </a:pPr>
            <a:r>
              <a:rPr lang="pt-BR" dirty="0" smtClean="0"/>
              <a:t>Primeiras décadas do século 20</a:t>
            </a:r>
          </a:p>
          <a:p>
            <a:pPr lvl="1">
              <a:lnSpc>
                <a:spcPct val="100000"/>
              </a:lnSpc>
            </a:pPr>
            <a:r>
              <a:rPr lang="pt-BR" sz="2400" dirty="0" smtClean="0"/>
              <a:t>Mecânica quântica</a:t>
            </a:r>
          </a:p>
          <a:p>
            <a:pPr lvl="1">
              <a:lnSpc>
                <a:spcPct val="100000"/>
              </a:lnSpc>
            </a:pPr>
            <a:r>
              <a:rPr lang="pt-BR" sz="2400" dirty="0" smtClean="0"/>
              <a:t>Física de estado sólido</a:t>
            </a:r>
          </a:p>
          <a:p>
            <a:pPr lvl="1">
              <a:lnSpc>
                <a:spcPct val="100000"/>
              </a:lnSpc>
            </a:pPr>
            <a:r>
              <a:rPr lang="pt-BR" sz="2400" dirty="0" smtClean="0"/>
              <a:t>Teoria de semicondutores</a:t>
            </a:r>
          </a:p>
          <a:p>
            <a:pPr>
              <a:lnSpc>
                <a:spcPct val="100000"/>
              </a:lnSpc>
            </a:pPr>
            <a:endParaRPr lang="pt-BR" dirty="0" smtClean="0"/>
          </a:p>
          <a:p>
            <a:pPr>
              <a:lnSpc>
                <a:spcPct val="100000"/>
              </a:lnSpc>
            </a:pPr>
            <a:r>
              <a:rPr lang="pt-BR" dirty="0" smtClean="0"/>
              <a:t>1947: transistor bipolar</a:t>
            </a:r>
          </a:p>
          <a:p>
            <a:pPr lvl="1">
              <a:lnSpc>
                <a:spcPct val="100000"/>
              </a:lnSpc>
            </a:pPr>
            <a:r>
              <a:rPr lang="pt-BR" sz="2400" dirty="0" smtClean="0"/>
              <a:t>Tempo de vida longo (comparado à válvula)</a:t>
            </a:r>
          </a:p>
          <a:p>
            <a:pPr lvl="1">
              <a:lnSpc>
                <a:spcPct val="100000"/>
              </a:lnSpc>
            </a:pPr>
            <a:r>
              <a:rPr lang="pt-BR" sz="2400" dirty="0" smtClean="0"/>
              <a:t>Muito menor</a:t>
            </a:r>
          </a:p>
          <a:p>
            <a:pPr>
              <a:lnSpc>
                <a:spcPct val="100000"/>
              </a:lnSpc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274507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pt-BR" dirty="0" smtClean="0"/>
              <a:t>Eletrônica x Microeletrônica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0" y="1008000"/>
            <a:ext cx="9144000" cy="386516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t-BR" dirty="0" smtClean="0"/>
              <a:t>1960s: </a:t>
            </a:r>
            <a:r>
              <a:rPr lang="pt-BR" dirty="0"/>
              <a:t>tecnologia de circuito integrado (CI)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dirty="0">
                <a:sym typeface="Symbol" panose="05050102010706020507" pitchFamily="18" charset="2"/>
              </a:rPr>
              <a:t>	 </a:t>
            </a:r>
            <a:r>
              <a:rPr lang="pt-BR" dirty="0"/>
              <a:t>Microeletrônica</a:t>
            </a:r>
          </a:p>
          <a:p>
            <a:pPr>
              <a:lnSpc>
                <a:spcPct val="100000"/>
              </a:lnSpc>
            </a:pPr>
            <a:endParaRPr lang="pt-BR" dirty="0"/>
          </a:p>
          <a:p>
            <a:pPr>
              <a:lnSpc>
                <a:spcPct val="100000"/>
              </a:lnSpc>
            </a:pPr>
            <a:r>
              <a:rPr lang="pt-BR" dirty="0"/>
              <a:t>Atualmente: 10</a:t>
            </a:r>
            <a:r>
              <a:rPr lang="pt-BR" baseline="30000" dirty="0"/>
              <a:t>9</a:t>
            </a:r>
            <a:r>
              <a:rPr lang="pt-BR" dirty="0"/>
              <a:t> dispositivos em pastilha </a:t>
            </a:r>
            <a:r>
              <a:rPr lang="pt-BR" dirty="0" smtClean="0"/>
              <a:t>de </a:t>
            </a:r>
            <a:r>
              <a:rPr lang="pt-BR" dirty="0"/>
              <a:t>10 mm x 10 </a:t>
            </a:r>
            <a:r>
              <a:rPr lang="pt-BR" dirty="0" smtClean="0"/>
              <a:t>mm de Si</a:t>
            </a:r>
            <a:endParaRPr lang="pt-BR" dirty="0"/>
          </a:p>
          <a:p>
            <a:pPr>
              <a:lnSpc>
                <a:spcPct val="100000"/>
              </a:lnSpc>
            </a:pPr>
            <a:endParaRPr lang="pt-BR" dirty="0" smtClean="0"/>
          </a:p>
          <a:p>
            <a:pPr>
              <a:lnSpc>
                <a:spcPct val="100000"/>
              </a:lnSpc>
            </a:pPr>
            <a:r>
              <a:rPr lang="pt-BR" dirty="0" smtClean="0"/>
              <a:t>Nesta disciplina:</a:t>
            </a:r>
          </a:p>
          <a:p>
            <a:pPr lvl="1">
              <a:lnSpc>
                <a:spcPct val="100000"/>
              </a:lnSpc>
            </a:pPr>
            <a:r>
              <a:rPr lang="pt-BR" sz="2400" dirty="0"/>
              <a:t>E</a:t>
            </a:r>
            <a:r>
              <a:rPr lang="pt-BR" sz="2400" dirty="0" smtClean="0"/>
              <a:t>studo de dispositivos e circuitos úteis tanto para circuitos discretos quanto para circuitos integrados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71347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1714480" y="214290"/>
            <a:ext cx="5695950" cy="6462748"/>
            <a:chOff x="1714480" y="214290"/>
            <a:chExt cx="5695950" cy="6462748"/>
          </a:xfrm>
        </p:grpSpPr>
        <p:pic>
          <p:nvPicPr>
            <p:cNvPr id="126978" name="Picture 2"/>
            <p:cNvPicPr>
              <a:picLocks noChangeAspect="1" noChangeArrowheads="1"/>
            </p:cNvPicPr>
            <p:nvPr/>
          </p:nvPicPr>
          <p:blipFill>
            <a:blip r:embed="rId2">
              <a:lum bright="-10000" contrast="2000"/>
            </a:blip>
            <a:srcRect/>
            <a:stretch>
              <a:fillRect/>
            </a:stretch>
          </p:blipFill>
          <p:spPr bwMode="auto">
            <a:xfrm>
              <a:off x="1714480" y="214290"/>
              <a:ext cx="5667375" cy="5210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6979" name="Picture 3"/>
            <p:cNvPicPr>
              <a:picLocks noChangeAspect="1" noChangeArrowheads="1"/>
            </p:cNvPicPr>
            <p:nvPr/>
          </p:nvPicPr>
          <p:blipFill>
            <a:blip r:embed="rId3">
              <a:lum bright="-10000" contrast="2000"/>
            </a:blip>
            <a:srcRect/>
            <a:stretch>
              <a:fillRect/>
            </a:stretch>
          </p:blipFill>
          <p:spPr bwMode="auto">
            <a:xfrm>
              <a:off x="1714480" y="5286388"/>
              <a:ext cx="5695950" cy="1390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EE530 – </a:t>
            </a:r>
            <a:r>
              <a:rPr lang="en-US" dirty="0" err="1" smtClean="0"/>
              <a:t>Eletrônica</a:t>
            </a:r>
            <a:r>
              <a:rPr lang="en-US" dirty="0" smtClean="0"/>
              <a:t> </a:t>
            </a:r>
            <a:r>
              <a:rPr lang="en-US" dirty="0" err="1" smtClean="0"/>
              <a:t>Básica</a:t>
            </a:r>
            <a:r>
              <a:rPr lang="en-US" dirty="0" smtClean="0"/>
              <a:t> 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89000" y="1008000"/>
            <a:ext cx="8766000" cy="54450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t-BR" dirty="0" smtClean="0"/>
              <a:t>Calendário</a:t>
            </a:r>
          </a:p>
          <a:p>
            <a:pPr>
              <a:lnSpc>
                <a:spcPct val="100000"/>
              </a:lnSpc>
            </a:pPr>
            <a:endParaRPr lang="pt-BR" dirty="0" smtClean="0"/>
          </a:p>
          <a:p>
            <a:pPr>
              <a:lnSpc>
                <a:spcPct val="100000"/>
              </a:lnSpc>
            </a:pPr>
            <a:endParaRPr lang="pt-BR" dirty="0" smtClean="0"/>
          </a:p>
          <a:p>
            <a:pPr>
              <a:lnSpc>
                <a:spcPct val="100000"/>
              </a:lnSpc>
            </a:pPr>
            <a:endParaRPr lang="pt-BR" dirty="0" smtClean="0"/>
          </a:p>
          <a:p>
            <a:pPr>
              <a:lnSpc>
                <a:spcPct val="100000"/>
              </a:lnSpc>
            </a:pPr>
            <a:endParaRPr lang="pt-BR" dirty="0" smtClean="0"/>
          </a:p>
          <a:p>
            <a:pPr>
              <a:lnSpc>
                <a:spcPct val="100000"/>
              </a:lnSpc>
            </a:pPr>
            <a:endParaRPr lang="pt-BR" dirty="0" smtClean="0"/>
          </a:p>
          <a:p>
            <a:pPr>
              <a:lnSpc>
                <a:spcPct val="100000"/>
              </a:lnSpc>
              <a:buNone/>
            </a:pPr>
            <a:endParaRPr lang="pt-BR" dirty="0" smtClean="0"/>
          </a:p>
          <a:p>
            <a:pPr>
              <a:lnSpc>
                <a:spcPct val="100000"/>
              </a:lnSpc>
            </a:pPr>
            <a:r>
              <a:rPr lang="pt-BR" dirty="0" smtClean="0"/>
              <a:t>Provas/Listas/Projeto:</a:t>
            </a:r>
            <a:endParaRPr lang="pt-BR" dirty="0" smtClean="0"/>
          </a:p>
          <a:p>
            <a:pPr lvl="1">
              <a:lnSpc>
                <a:spcPct val="100000"/>
              </a:lnSpc>
            </a:pPr>
            <a:r>
              <a:rPr lang="pt-BR" dirty="0" smtClean="0"/>
              <a:t>P1: </a:t>
            </a:r>
            <a:r>
              <a:rPr lang="pt-BR" dirty="0" smtClean="0"/>
              <a:t>30</a:t>
            </a:r>
            <a:r>
              <a:rPr lang="pt-BR" dirty="0" smtClean="0"/>
              <a:t>/08 + entrega Lista L1</a:t>
            </a:r>
            <a:endParaRPr lang="pt-BR" dirty="0" smtClean="0"/>
          </a:p>
          <a:p>
            <a:pPr lvl="1">
              <a:lnSpc>
                <a:spcPct val="100000"/>
              </a:lnSpc>
            </a:pPr>
            <a:r>
              <a:rPr lang="pt-BR" dirty="0" smtClean="0"/>
              <a:t>P2: </a:t>
            </a:r>
            <a:r>
              <a:rPr lang="pt-BR" dirty="0" smtClean="0"/>
              <a:t>27/09 + entrega Lista L2</a:t>
            </a:r>
            <a:endParaRPr lang="pt-BR" dirty="0" smtClean="0"/>
          </a:p>
          <a:p>
            <a:pPr lvl="1">
              <a:lnSpc>
                <a:spcPct val="100000"/>
              </a:lnSpc>
            </a:pPr>
            <a:r>
              <a:rPr lang="pt-BR" dirty="0" smtClean="0"/>
              <a:t>P3: </a:t>
            </a:r>
            <a:r>
              <a:rPr lang="pt-BR" dirty="0" smtClean="0"/>
              <a:t>01/11 + entrega Lista L3</a:t>
            </a:r>
          </a:p>
          <a:p>
            <a:pPr lvl="1">
              <a:lnSpc>
                <a:spcPct val="100000"/>
              </a:lnSpc>
            </a:pPr>
            <a:r>
              <a:rPr lang="pt-BR" dirty="0" smtClean="0"/>
              <a:t>P4: 27/11 + entrega de projeto dia 04/12 (projeto=SUB)</a:t>
            </a:r>
            <a:endParaRPr lang="pt-BR" dirty="0" smtClean="0"/>
          </a:p>
          <a:p>
            <a:pPr lvl="1">
              <a:lnSpc>
                <a:spcPct val="100000"/>
              </a:lnSpc>
            </a:pPr>
            <a:r>
              <a:rPr lang="pt-BR" dirty="0" smtClean="0"/>
              <a:t>Exame: </a:t>
            </a:r>
            <a:r>
              <a:rPr lang="pt-BR" dirty="0" smtClean="0"/>
              <a:t>11/12</a:t>
            </a:r>
            <a:endParaRPr lang="pt-BR" dirty="0" smtClean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9358584"/>
              </p:ext>
            </p:extLst>
          </p:nvPr>
        </p:nvGraphicFramePr>
        <p:xfrm>
          <a:off x="214282" y="1718816"/>
          <a:ext cx="857256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1439"/>
                <a:gridCol w="56611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Mês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Dias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Agosto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2,7, 9, 14, 16, 21, 23, 28, </a:t>
                      </a:r>
                      <a:r>
                        <a:rPr lang="pt-BR" dirty="0" smtClean="0">
                          <a:solidFill>
                            <a:schemeClr val="accent2"/>
                          </a:solidFill>
                        </a:rPr>
                        <a:t>30* - 8 aulas + 1 prova</a:t>
                      </a:r>
                      <a:endParaRPr lang="pt-BR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Setembro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4, </a:t>
                      </a:r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pt-BR" dirty="0" smtClean="0"/>
                        <a:t>, </a:t>
                      </a:r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pt-BR" dirty="0" smtClean="0"/>
                        <a:t>, 13, 18, 20, 25, </a:t>
                      </a:r>
                      <a:r>
                        <a:rPr lang="pt-BR" dirty="0" smtClean="0">
                          <a:solidFill>
                            <a:schemeClr val="accent6"/>
                          </a:solidFill>
                        </a:rPr>
                        <a:t>27* - 7 aulas +</a:t>
                      </a:r>
                      <a:r>
                        <a:rPr lang="pt-BR" baseline="0" dirty="0" smtClean="0">
                          <a:solidFill>
                            <a:schemeClr val="accent6"/>
                          </a:solidFill>
                        </a:rPr>
                        <a:t> 1 prova</a:t>
                      </a:r>
                      <a:endParaRPr lang="pt-B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Outubro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2, 4, 9, </a:t>
                      </a:r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11</a:t>
                      </a:r>
                      <a:r>
                        <a:rPr lang="pt-BR" dirty="0" smtClean="0"/>
                        <a:t>, </a:t>
                      </a:r>
                      <a:r>
                        <a:rPr lang="pt-BR" dirty="0" smtClean="0">
                          <a:solidFill>
                            <a:schemeClr val="tx2"/>
                          </a:solidFill>
                        </a:rPr>
                        <a:t>16,</a:t>
                      </a:r>
                      <a:r>
                        <a:rPr lang="pt-BR" dirty="0" smtClean="0"/>
                        <a:t> 18, 23,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dirty="0" smtClean="0"/>
                        <a:t>25, 30 </a:t>
                      </a:r>
                      <a:r>
                        <a:rPr lang="pt-BR" dirty="0" smtClean="0">
                          <a:solidFill>
                            <a:schemeClr val="accent6"/>
                          </a:solidFill>
                        </a:rPr>
                        <a:t>– 9 aulas</a:t>
                      </a:r>
                      <a:endParaRPr lang="pt-B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Novembro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accent6"/>
                          </a:solidFill>
                        </a:rPr>
                        <a:t>1*,</a:t>
                      </a:r>
                      <a:r>
                        <a:rPr lang="pt-BR" dirty="0" smtClean="0">
                          <a:solidFill>
                            <a:schemeClr val="accent4"/>
                          </a:solidFill>
                        </a:rPr>
                        <a:t> 6</a:t>
                      </a:r>
                      <a:r>
                        <a:rPr lang="pt-BR" dirty="0" smtClean="0"/>
                        <a:t>, 8,</a:t>
                      </a:r>
                      <a:r>
                        <a:rPr lang="pt-BR" baseline="0" dirty="0" smtClean="0"/>
                        <a:t> 13</a:t>
                      </a:r>
                      <a:r>
                        <a:rPr lang="pt-BR" dirty="0" smtClean="0"/>
                        <a:t>,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15*</a:t>
                      </a:r>
                      <a:r>
                        <a:rPr lang="pt-BR" dirty="0" smtClean="0"/>
                        <a:t>,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</a:rPr>
                        <a:t>20*</a:t>
                      </a:r>
                      <a:r>
                        <a:rPr lang="pt-BR" dirty="0" smtClean="0"/>
                        <a:t>, 22, </a:t>
                      </a:r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r>
                        <a:rPr lang="pt-BR" dirty="0" smtClean="0"/>
                        <a:t>, </a:t>
                      </a:r>
                      <a:r>
                        <a:rPr lang="pt-BR" dirty="0" smtClean="0">
                          <a:solidFill>
                            <a:schemeClr val="accent2"/>
                          </a:solidFill>
                        </a:rPr>
                        <a:t>29* - 5 aulas + 2 provas</a:t>
                      </a:r>
                      <a:endParaRPr lang="pt-BR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7215206" y="364331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pt-BR" sz="1800" b="0" dirty="0" smtClean="0">
                <a:solidFill>
                  <a:schemeClr val="accent2"/>
                </a:solidFill>
                <a:latin typeface="+mn-lt"/>
              </a:rPr>
              <a:t>* Prova</a:t>
            </a:r>
          </a:p>
          <a:p>
            <a:pPr algn="l">
              <a:lnSpc>
                <a:spcPct val="100000"/>
              </a:lnSpc>
            </a:pPr>
            <a:r>
              <a:rPr lang="pt-BR" sz="1800" b="0" dirty="0" smtClean="0">
                <a:solidFill>
                  <a:srgbClr val="FF0000"/>
                </a:solidFill>
                <a:latin typeface="+mn-lt"/>
              </a:rPr>
              <a:t>* Não há aula</a:t>
            </a:r>
            <a:endParaRPr lang="pt-BR" sz="1800" b="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+mn-lt"/>
              </a:rPr>
              <a:t>Critério de Avaliação</a:t>
            </a:r>
            <a:endParaRPr lang="en-US" dirty="0">
              <a:latin typeface="+mn-lt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89000" y="785794"/>
            <a:ext cx="8766000" cy="5401479"/>
          </a:xfrm>
        </p:spPr>
        <p:txBody>
          <a:bodyPr/>
          <a:lstStyle/>
          <a:p>
            <a:pPr lvl="0">
              <a:lnSpc>
                <a:spcPct val="100000"/>
              </a:lnSpc>
              <a:defRPr/>
            </a:pPr>
            <a:r>
              <a:rPr lang="pt-BR" sz="2000" dirty="0" smtClean="0"/>
              <a:t>Presença menor que 75% → </a:t>
            </a:r>
            <a:r>
              <a:rPr lang="pt-BR" sz="2000" b="1" dirty="0" smtClean="0"/>
              <a:t>REPROVADO</a:t>
            </a:r>
          </a:p>
          <a:p>
            <a:pPr lvl="0">
              <a:lnSpc>
                <a:spcPct val="100000"/>
              </a:lnSpc>
              <a:defRPr/>
            </a:pPr>
            <a:endParaRPr lang="pt-BR" sz="2000" dirty="0" smtClean="0"/>
          </a:p>
          <a:p>
            <a:pPr lvl="0">
              <a:lnSpc>
                <a:spcPct val="100000"/>
              </a:lnSpc>
              <a:defRPr/>
            </a:pPr>
            <a:r>
              <a:rPr lang="pt-BR" sz="2000" dirty="0" smtClean="0"/>
              <a:t>Notas</a:t>
            </a:r>
            <a:r>
              <a:rPr lang="pt-BR" sz="2000" dirty="0" smtClean="0"/>
              <a:t>:</a:t>
            </a:r>
          </a:p>
          <a:p>
            <a:pPr lvl="0">
              <a:lnSpc>
                <a:spcPct val="100000"/>
              </a:lnSpc>
              <a:buNone/>
              <a:defRPr/>
            </a:pPr>
            <a:r>
              <a:rPr lang="pt-BR" sz="2000" dirty="0" smtClean="0"/>
              <a:t> A1= 0,8.P1 + </a:t>
            </a:r>
            <a:r>
              <a:rPr lang="pt-BR" sz="2000" dirty="0" smtClean="0"/>
              <a:t>0,2.L1; </a:t>
            </a:r>
            <a:endParaRPr lang="pt-BR" sz="2000" dirty="0" smtClean="0"/>
          </a:p>
          <a:p>
            <a:pPr lvl="0">
              <a:lnSpc>
                <a:spcPct val="100000"/>
              </a:lnSpc>
              <a:buNone/>
              <a:defRPr/>
            </a:pPr>
            <a:r>
              <a:rPr lang="pt-BR" sz="2000" dirty="0" smtClean="0"/>
              <a:t>A2= 0,8.P2 </a:t>
            </a:r>
            <a:r>
              <a:rPr lang="pt-BR" sz="2000" dirty="0" smtClean="0"/>
              <a:t>+ </a:t>
            </a:r>
            <a:r>
              <a:rPr lang="pt-BR" sz="2000" dirty="0" smtClean="0"/>
              <a:t>0,2.L2; </a:t>
            </a:r>
          </a:p>
          <a:p>
            <a:pPr lvl="0">
              <a:lnSpc>
                <a:spcPct val="100000"/>
              </a:lnSpc>
              <a:buNone/>
              <a:defRPr/>
            </a:pPr>
            <a:r>
              <a:rPr lang="pt-BR" sz="2000" dirty="0" smtClean="0"/>
              <a:t>A3= 0,8.P3 </a:t>
            </a:r>
            <a:r>
              <a:rPr lang="pt-BR" sz="2000" dirty="0" smtClean="0"/>
              <a:t>+ </a:t>
            </a:r>
            <a:r>
              <a:rPr lang="pt-BR" sz="2000" dirty="0" smtClean="0"/>
              <a:t>0,2.L3; </a:t>
            </a:r>
          </a:p>
          <a:p>
            <a:pPr lvl="0">
              <a:lnSpc>
                <a:spcPct val="100000"/>
              </a:lnSpc>
              <a:buNone/>
              <a:defRPr/>
            </a:pPr>
            <a:r>
              <a:rPr lang="pt-BR" sz="2000" dirty="0" smtClean="0"/>
              <a:t>A4= P4;</a:t>
            </a:r>
          </a:p>
          <a:p>
            <a:pPr lvl="0">
              <a:lnSpc>
                <a:spcPct val="100000"/>
              </a:lnSpc>
              <a:buNone/>
              <a:defRPr/>
            </a:pPr>
            <a:r>
              <a:rPr lang="pt-BR" sz="2000" dirty="0" smtClean="0"/>
              <a:t>Projeto (obrigatório) = Sub </a:t>
            </a:r>
          </a:p>
          <a:p>
            <a:pPr>
              <a:lnSpc>
                <a:spcPct val="100000"/>
              </a:lnSpc>
              <a:buNone/>
            </a:pPr>
            <a:endParaRPr lang="pt-BR" sz="2000" dirty="0" smtClean="0"/>
          </a:p>
          <a:p>
            <a:pPr>
              <a:lnSpc>
                <a:spcPct val="100000"/>
              </a:lnSpc>
            </a:pPr>
            <a:r>
              <a:rPr lang="pt-BR" sz="2000" dirty="0" smtClean="0"/>
              <a:t>Se </a:t>
            </a:r>
            <a:r>
              <a:rPr lang="pt-BR" sz="2000" b="1" i="1" dirty="0" smtClean="0"/>
              <a:t>M</a:t>
            </a:r>
            <a:r>
              <a:rPr lang="pt-BR" sz="2000" b="1" dirty="0" smtClean="0"/>
              <a:t> ≥ 5,0 </a:t>
            </a:r>
            <a:r>
              <a:rPr lang="pt-BR" sz="2000" dirty="0" smtClean="0"/>
              <a:t>→</a:t>
            </a:r>
            <a:r>
              <a:rPr lang="pt-BR" sz="2000" b="1" dirty="0" smtClean="0"/>
              <a:t> Aprovado</a:t>
            </a:r>
          </a:p>
          <a:p>
            <a:pPr>
              <a:lnSpc>
                <a:spcPct val="100000"/>
              </a:lnSpc>
            </a:pPr>
            <a:r>
              <a:rPr lang="pt-BR" sz="2000" dirty="0" smtClean="0"/>
              <a:t>Se</a:t>
            </a:r>
            <a:r>
              <a:rPr lang="pt-BR" sz="2000" b="1" dirty="0" smtClean="0"/>
              <a:t> M &lt; 2,5 </a:t>
            </a:r>
            <a:r>
              <a:rPr lang="pt-BR" sz="2000" dirty="0"/>
              <a:t>→ </a:t>
            </a:r>
            <a:r>
              <a:rPr lang="pt-BR" sz="2000" b="1" dirty="0" smtClean="0"/>
              <a:t>Reprovado</a:t>
            </a:r>
          </a:p>
          <a:p>
            <a:pPr>
              <a:lnSpc>
                <a:spcPct val="100000"/>
              </a:lnSpc>
            </a:pPr>
            <a:r>
              <a:rPr lang="pt-BR" sz="2000" dirty="0" smtClean="0"/>
              <a:t>Se  </a:t>
            </a:r>
            <a:r>
              <a:rPr lang="pt-BR" sz="2000" b="1" dirty="0" smtClean="0"/>
              <a:t>2,5 ≤ </a:t>
            </a:r>
            <a:r>
              <a:rPr lang="pt-BR" sz="2000" b="1" i="1" dirty="0" smtClean="0"/>
              <a:t>M</a:t>
            </a:r>
            <a:r>
              <a:rPr lang="pt-BR" sz="2000" b="1" dirty="0" smtClean="0"/>
              <a:t> &lt; 5,0 </a:t>
            </a:r>
            <a:r>
              <a:rPr lang="pt-BR" sz="2000" dirty="0" smtClean="0"/>
              <a:t>→</a:t>
            </a:r>
            <a:r>
              <a:rPr lang="pt-BR" sz="2000" b="1" dirty="0" smtClean="0"/>
              <a:t> Exame</a:t>
            </a:r>
          </a:p>
          <a:p>
            <a:pPr>
              <a:lnSpc>
                <a:spcPct val="100000"/>
              </a:lnSpc>
            </a:pPr>
            <a:endParaRPr lang="pt-BR" sz="2000" dirty="0" smtClean="0"/>
          </a:p>
          <a:p>
            <a:pPr>
              <a:lnSpc>
                <a:spcPct val="100000"/>
              </a:lnSpc>
            </a:pPr>
            <a:r>
              <a:rPr lang="pt-BR" sz="2000" dirty="0" smtClean="0"/>
              <a:t>Nota final:</a:t>
            </a:r>
          </a:p>
        </p:txBody>
      </p:sp>
      <p:graphicFrame>
        <p:nvGraphicFramePr>
          <p:cNvPr id="71683" name="Object 2"/>
          <p:cNvGraphicFramePr>
            <a:graphicFrameLocks noChangeAspect="1"/>
          </p:cNvGraphicFramePr>
          <p:nvPr>
            <p:extLst/>
          </p:nvPr>
        </p:nvGraphicFramePr>
        <p:xfrm>
          <a:off x="1928794" y="5643578"/>
          <a:ext cx="1503363" cy="708025"/>
        </p:xfrm>
        <a:graphic>
          <a:graphicData uri="http://schemas.openxmlformats.org/presentationml/2006/ole">
            <p:oleObj spid="_x0000_s98347" name="Equation" r:id="rId4" imgW="837836" imgH="393529" progId="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77530" y="6462684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pt-BR" sz="2000" b="0" i="1" dirty="0" smtClean="0">
                <a:solidFill>
                  <a:schemeClr val="tx1"/>
                </a:solidFill>
                <a:latin typeface="+mn-lt"/>
              </a:rPr>
              <a:t>E</a:t>
            </a:r>
            <a:r>
              <a:rPr lang="pt-BR" sz="2000" b="0" dirty="0" smtClean="0">
                <a:solidFill>
                  <a:schemeClr val="tx1"/>
                </a:solidFill>
                <a:latin typeface="+mn-lt"/>
              </a:rPr>
              <a:t> = nota do Exame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00562" y="3857628"/>
            <a:ext cx="36944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pt-BR" sz="2400" dirty="0" smtClean="0">
                <a:solidFill>
                  <a:schemeClr val="tx1"/>
                </a:solidFill>
                <a:latin typeface="+mn-lt"/>
              </a:rPr>
              <a:t>NF ≥ 5,0 → Aprovado</a:t>
            </a:r>
          </a:p>
          <a:p>
            <a:pPr algn="l">
              <a:lnSpc>
                <a:spcPct val="100000"/>
              </a:lnSpc>
            </a:pPr>
            <a:r>
              <a:rPr lang="pt-BR" sz="2400" dirty="0" smtClean="0">
                <a:solidFill>
                  <a:schemeClr val="tx1"/>
                </a:solidFill>
                <a:latin typeface="+mn-lt"/>
              </a:rPr>
              <a:t>NF &lt; 5,0 → Reprovado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3643306" y="2285992"/>
            <a:ext cx="5331909" cy="427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M= (A1+A2+A3+A4)/4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445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Bibliografia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189000" y="785794"/>
            <a:ext cx="8766000" cy="5863144"/>
          </a:xfrm>
        </p:spPr>
        <p:txBody>
          <a:bodyPr/>
          <a:lstStyle/>
          <a:p>
            <a:pPr marL="457200">
              <a:lnSpc>
                <a:spcPct val="100000"/>
              </a:lnSpc>
            </a:pPr>
            <a:r>
              <a:rPr lang="pt-BR" sz="2200" b="1" dirty="0" smtClean="0">
                <a:solidFill>
                  <a:schemeClr val="tx1"/>
                </a:solidFill>
              </a:rPr>
              <a:t>Microeletrônica</a:t>
            </a:r>
            <a:r>
              <a:rPr lang="pt-BR" sz="2200" dirty="0" smtClean="0">
                <a:solidFill>
                  <a:schemeClr val="tx1"/>
                </a:solidFill>
              </a:rPr>
              <a:t>, A. S. </a:t>
            </a:r>
            <a:r>
              <a:rPr lang="pt-BR" sz="2200" dirty="0" smtClean="0"/>
              <a:t>Sedra e K. C. Smith, Pearson Education do Brasil </a:t>
            </a:r>
            <a:r>
              <a:rPr lang="pt-BR" sz="2200" dirty="0" smtClean="0"/>
              <a:t>(4ª e 5ª edições)</a:t>
            </a:r>
            <a:endParaRPr lang="pt-BR" sz="2200" dirty="0" smtClean="0"/>
          </a:p>
          <a:p>
            <a:pPr marL="457200">
              <a:lnSpc>
                <a:spcPct val="100000"/>
              </a:lnSpc>
            </a:pPr>
            <a:r>
              <a:rPr lang="pt-BR" sz="2200" dirty="0" smtClean="0"/>
              <a:t>Inglês:</a:t>
            </a:r>
            <a:r>
              <a:rPr lang="pt-BR" sz="2200" b="1" dirty="0" smtClean="0"/>
              <a:t> Microeletronic Circuits</a:t>
            </a:r>
            <a:r>
              <a:rPr lang="pt-BR" sz="2200" dirty="0" smtClean="0"/>
              <a:t>, A. S. Sedra e K. C. Smith, Oxford University Press</a:t>
            </a:r>
          </a:p>
          <a:p>
            <a:pPr marL="457200">
              <a:lnSpc>
                <a:spcPct val="100000"/>
              </a:lnSpc>
            </a:pPr>
            <a:endParaRPr lang="pt-BR" sz="2200" dirty="0" smtClean="0">
              <a:solidFill>
                <a:schemeClr val="tx1"/>
              </a:solidFill>
            </a:endParaRPr>
          </a:p>
          <a:p>
            <a:pPr marL="457200">
              <a:lnSpc>
                <a:spcPct val="100000"/>
              </a:lnSpc>
            </a:pPr>
            <a:r>
              <a:rPr lang="pt-BR" sz="2200" b="1" dirty="0" smtClean="0">
                <a:solidFill>
                  <a:schemeClr val="tx1"/>
                </a:solidFill>
              </a:rPr>
              <a:t>Fundamentos de Microeletrônica</a:t>
            </a:r>
            <a:r>
              <a:rPr lang="pt-BR" sz="2200" dirty="0" smtClean="0">
                <a:solidFill>
                  <a:schemeClr val="tx1"/>
                </a:solidFill>
              </a:rPr>
              <a:t>, B. Razavi, LTC</a:t>
            </a:r>
          </a:p>
          <a:p>
            <a:pPr marL="457200">
              <a:lnSpc>
                <a:spcPct val="100000"/>
              </a:lnSpc>
            </a:pPr>
            <a:r>
              <a:rPr lang="pt-BR" sz="2200" dirty="0" smtClean="0"/>
              <a:t>Inglês: </a:t>
            </a:r>
            <a:r>
              <a:rPr lang="pt-BR" sz="2200" b="1" dirty="0" smtClean="0"/>
              <a:t>Fundamentals of Microeletronics</a:t>
            </a:r>
            <a:r>
              <a:rPr lang="pt-BR" sz="2200" dirty="0" smtClean="0"/>
              <a:t>, B. Razavi, John Wiley &amp; Sons (2ª ed., 2013)</a:t>
            </a:r>
          </a:p>
          <a:p>
            <a:pPr marL="457200">
              <a:lnSpc>
                <a:spcPct val="100000"/>
              </a:lnSpc>
            </a:pPr>
            <a:endParaRPr lang="pt-BR" sz="2200" dirty="0" smtClean="0"/>
          </a:p>
          <a:p>
            <a:pPr marL="457200">
              <a:lnSpc>
                <a:spcPct val="100000"/>
              </a:lnSpc>
            </a:pPr>
            <a:r>
              <a:rPr lang="pt-BR" sz="2200" b="1" dirty="0" err="1" smtClean="0">
                <a:solidFill>
                  <a:schemeClr val="tx1"/>
                </a:solidFill>
              </a:rPr>
              <a:t>Electronic</a:t>
            </a:r>
            <a:r>
              <a:rPr lang="pt-BR" sz="2200" b="1" dirty="0" smtClean="0">
                <a:solidFill>
                  <a:schemeClr val="tx1"/>
                </a:solidFill>
              </a:rPr>
              <a:t> Design: </a:t>
            </a:r>
            <a:r>
              <a:rPr lang="pt-BR" sz="2200" b="1" dirty="0" err="1" smtClean="0">
                <a:solidFill>
                  <a:schemeClr val="tx1"/>
                </a:solidFill>
              </a:rPr>
              <a:t>Circuits</a:t>
            </a:r>
            <a:r>
              <a:rPr lang="pt-BR" sz="2200" b="1" dirty="0" smtClean="0">
                <a:solidFill>
                  <a:schemeClr val="tx1"/>
                </a:solidFill>
              </a:rPr>
              <a:t> </a:t>
            </a:r>
            <a:r>
              <a:rPr lang="pt-BR" sz="2200" b="1" dirty="0" err="1" smtClean="0">
                <a:solidFill>
                  <a:schemeClr val="tx1"/>
                </a:solidFill>
              </a:rPr>
              <a:t>and</a:t>
            </a:r>
            <a:r>
              <a:rPr lang="pt-BR" sz="2200" b="1" dirty="0" smtClean="0">
                <a:solidFill>
                  <a:schemeClr val="tx1"/>
                </a:solidFill>
              </a:rPr>
              <a:t> Systems</a:t>
            </a:r>
            <a:r>
              <a:rPr lang="pt-BR" sz="2200" dirty="0" smtClean="0">
                <a:solidFill>
                  <a:schemeClr val="tx1"/>
                </a:solidFill>
              </a:rPr>
              <a:t>, S. </a:t>
            </a:r>
            <a:r>
              <a:rPr lang="pt-BR" sz="2200" dirty="0" err="1" smtClean="0">
                <a:solidFill>
                  <a:schemeClr val="tx1"/>
                </a:solidFill>
              </a:rPr>
              <a:t>Roden</a:t>
            </a:r>
            <a:r>
              <a:rPr lang="pt-BR" sz="2200" dirty="0" smtClean="0">
                <a:solidFill>
                  <a:schemeClr val="tx1"/>
                </a:solidFill>
              </a:rPr>
              <a:t>, G. L. Carpenter, S. </a:t>
            </a:r>
            <a:r>
              <a:rPr lang="pt-BR" sz="2200" dirty="0" err="1" smtClean="0">
                <a:solidFill>
                  <a:schemeClr val="tx1"/>
                </a:solidFill>
              </a:rPr>
              <a:t>Savant</a:t>
            </a:r>
            <a:r>
              <a:rPr lang="pt-BR" sz="2200" dirty="0" smtClean="0">
                <a:solidFill>
                  <a:schemeClr val="tx1"/>
                </a:solidFill>
              </a:rPr>
              <a:t>, Discovery Press (1997)</a:t>
            </a:r>
          </a:p>
          <a:p>
            <a:pPr marL="457200">
              <a:lnSpc>
                <a:spcPct val="100000"/>
              </a:lnSpc>
            </a:pPr>
            <a:endParaRPr lang="pt-BR" sz="2200" b="1" dirty="0" smtClean="0">
              <a:solidFill>
                <a:schemeClr val="tx1"/>
              </a:solidFill>
            </a:endParaRPr>
          </a:p>
          <a:p>
            <a:pPr marL="457200">
              <a:lnSpc>
                <a:spcPct val="100000"/>
              </a:lnSpc>
            </a:pPr>
            <a:r>
              <a:rPr lang="pt-BR" sz="2200" b="1" dirty="0" smtClean="0">
                <a:solidFill>
                  <a:schemeClr val="tx1"/>
                </a:solidFill>
              </a:rPr>
              <a:t>Eletrônica</a:t>
            </a:r>
            <a:r>
              <a:rPr lang="pt-BR" sz="2200" dirty="0" smtClean="0">
                <a:solidFill>
                  <a:schemeClr val="tx1"/>
                </a:solidFill>
              </a:rPr>
              <a:t>, J. Millman e C. C. Halkias, McGraw-Hill</a:t>
            </a:r>
          </a:p>
          <a:p>
            <a:pPr marL="457200">
              <a:lnSpc>
                <a:spcPct val="100000"/>
              </a:lnSpc>
            </a:pPr>
            <a:r>
              <a:rPr lang="pt-BR" sz="2200" dirty="0" smtClean="0"/>
              <a:t>Inglês</a:t>
            </a:r>
            <a:r>
              <a:rPr lang="pt-BR" sz="2200" dirty="0" smtClean="0">
                <a:solidFill>
                  <a:schemeClr val="tx1"/>
                </a:solidFill>
              </a:rPr>
              <a:t>: </a:t>
            </a:r>
            <a:r>
              <a:rPr lang="pt-BR" sz="2200" b="1" dirty="0" smtClean="0"/>
              <a:t>Eletronic Devices and Circuits</a:t>
            </a:r>
            <a:r>
              <a:rPr lang="pt-BR" sz="2200" dirty="0" smtClean="0"/>
              <a:t>, J. Millman e C. C. Halkias, McGraw-Hill</a:t>
            </a:r>
            <a:endParaRPr lang="de-AT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FFDEEC-625B-4D91-BC3A-C27190A942AE}" type="slidenum">
              <a:rPr lang="en-US"/>
              <a:pPr/>
              <a:t>6</a:t>
            </a:fld>
            <a:endParaRPr lang="en-US"/>
          </a:p>
        </p:txBody>
      </p:sp>
      <p:sp>
        <p:nvSpPr>
          <p:cNvPr id="508930" name="Rectangle 2"/>
          <p:cNvSpPr>
            <a:spLocks noChangeArrowheads="1"/>
          </p:cNvSpPr>
          <p:nvPr/>
        </p:nvSpPr>
        <p:spPr bwMode="auto">
          <a:xfrm>
            <a:off x="8534400" y="63246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pic>
        <p:nvPicPr>
          <p:cNvPr id="508933" name="Picture 5" descr="X:\Clients\Oxford\PPT\SED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714356"/>
            <a:ext cx="3898900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81639" tIns="42452" rIns="81639" bIns="42452"/>
          <a:lstStyle/>
          <a:p>
            <a:pPr>
              <a:lnSpc>
                <a:spcPct val="100000"/>
              </a:lnSpc>
              <a:buClr>
                <a:srgbClr val="FFFFFF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pt-BR" dirty="0" smtClean="0">
                <a:latin typeface="+mn-lt"/>
              </a:rPr>
              <a:t>O que vamos estudar</a:t>
            </a:r>
            <a:endParaRPr lang="pt-BR" dirty="0">
              <a:latin typeface="+mn-lt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238" y="2215810"/>
            <a:ext cx="7661524" cy="242638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143000" y="0"/>
            <a:ext cx="7668061" cy="301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 dirty="0">
                <a:solidFill>
                  <a:schemeClr val="tx1"/>
                </a:solidFill>
              </a:rPr>
              <a:t>Ementa de EE530B - Prof. Diniz - </a:t>
            </a:r>
            <a:r>
              <a:rPr lang="pt-BR" sz="2000" dirty="0" err="1" smtClean="0">
                <a:solidFill>
                  <a:schemeClr val="tx1"/>
                </a:solidFill>
              </a:rPr>
              <a:t>2</a:t>
            </a:r>
            <a:r>
              <a:rPr lang="pt-BR" sz="2000" baseline="30000" dirty="0" err="1" smtClean="0">
                <a:solidFill>
                  <a:schemeClr val="tx1"/>
                </a:solidFill>
              </a:rPr>
              <a:t>o</a:t>
            </a:r>
            <a:r>
              <a:rPr lang="pt-BR" sz="2000" dirty="0" err="1" smtClean="0">
                <a:solidFill>
                  <a:schemeClr val="tx1"/>
                </a:solidFill>
              </a:rPr>
              <a:t>.semestre/2017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431925" y="5146675"/>
            <a:ext cx="1577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/>
              <a:t>Avaliação: </a:t>
            </a:r>
          </a:p>
        </p:txBody>
      </p:sp>
      <p:pic>
        <p:nvPicPr>
          <p:cNvPr id="1259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596656" cy="6048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81639" tIns="42452" rIns="81639" bIns="42452"/>
          <a:lstStyle/>
          <a:p>
            <a:pPr>
              <a:lnSpc>
                <a:spcPct val="100000"/>
              </a:lnSpc>
              <a:buClr>
                <a:srgbClr val="FFFFFF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pt-BR" dirty="0" smtClean="0">
                <a:latin typeface="+mn-lt"/>
              </a:rPr>
              <a:t>Objetivos</a:t>
            </a:r>
            <a:endParaRPr lang="pt-BR" dirty="0">
              <a:latin typeface="+mn-lt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sz="quarter" idx="10"/>
          </p:nvPr>
        </p:nvSpPr>
        <p:spPr>
          <a:xfrm>
            <a:off x="0" y="1008000"/>
            <a:ext cx="9144000" cy="5164046"/>
          </a:xfrm>
          <a:ln/>
        </p:spPr>
        <p:txBody>
          <a:bodyPr lIns="81639" tIns="42452" rIns="81639" bIns="42452"/>
          <a:lstStyle/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pt-BR" sz="1800" dirty="0" smtClean="0"/>
              <a:t>Descrever a operação física dos dispositivos eletrônicos fundamentais em termos simples</a:t>
            </a:r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sz="1800" dirty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pt-BR" sz="1800" dirty="0" smtClean="0"/>
              <a:t>Relacionar a operação dos dispositivos com suas características I x V terminais</a:t>
            </a:r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sz="1800" dirty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pt-BR" sz="1800" dirty="0" smtClean="0"/>
              <a:t>Identificar os circuitos e topologias elementares formados por tais dispositivos</a:t>
            </a:r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sz="1800" dirty="0" smtClean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pt-BR" sz="1800" dirty="0" smtClean="0"/>
              <a:t>Prever qualitativamente o comportamento dos circuitos</a:t>
            </a:r>
            <a:endParaRPr lang="pt-BR" sz="1800" dirty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sz="1800" dirty="0" smtClean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pt-BR" sz="1800" dirty="0" smtClean="0"/>
              <a:t>Calcular grandezas e propriedades dos circuitos (análise de circuitos)</a:t>
            </a:r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sz="1800" dirty="0" smtClean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pt-BR" sz="1800" dirty="0" smtClean="0"/>
              <a:t>Praticar com ferramentas computacionais de auxílio à análise e ao projeto de circuitos eletrônicos (SPICE)</a:t>
            </a:r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pt-BR" sz="1800" dirty="0"/>
          </a:p>
          <a:p>
            <a:pPr>
              <a:lnSpc>
                <a:spcPct val="10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pt-BR" sz="1800" dirty="0" smtClean="0"/>
              <a:t>Projetar pequenos </a:t>
            </a:r>
            <a:r>
              <a:rPr lang="pt-BR" sz="1800" dirty="0"/>
              <a:t>circuitos </a:t>
            </a:r>
            <a:r>
              <a:rPr lang="pt-BR" sz="1800" dirty="0" smtClean="0"/>
              <a:t>com </a:t>
            </a:r>
            <a:r>
              <a:rPr lang="pt-BR" sz="1800" dirty="0"/>
              <a:t>base nas topologias </a:t>
            </a:r>
            <a:r>
              <a:rPr lang="pt-BR" sz="1800" dirty="0" smtClean="0"/>
              <a:t>elementares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xmlns="" val="15836962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ue_title_beto_v2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-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BankGothic Md BT" pitchFamily="32" charset="0"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BankGothic Md BT" pitchFamily="3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BankGothic Md BT" pitchFamily="32" charset="0"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BankGothic Md BT" pitchFamily="32" charset="0"/>
            <a:cs typeface="Arial" charset="0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de_beto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-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BankGothic Md BT" pitchFamily="32" charset="0"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BankGothic Md BT" pitchFamily="3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6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BankGothic Md BT" pitchFamily="32" charset="0"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BankGothic Md BT" pitchFamily="32" charset="0"/>
            <a:cs typeface="Arial" charset="0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</TotalTime>
  <Words>644</Words>
  <Application>Microsoft Office PowerPoint</Application>
  <PresentationFormat>Apresentação na tela (4:3)</PresentationFormat>
  <Paragraphs>138</Paragraphs>
  <Slides>14</Slides>
  <Notes>8</Notes>
  <HiddenSlides>1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4" baseType="lpstr">
      <vt:lpstr>Arial</vt:lpstr>
      <vt:lpstr>Arial Unicode MS</vt:lpstr>
      <vt:lpstr>SimSun</vt:lpstr>
      <vt:lpstr>Times New Roman</vt:lpstr>
      <vt:lpstr>Wingdings</vt:lpstr>
      <vt:lpstr>BankGothic Md BT</vt:lpstr>
      <vt:lpstr>Symbol</vt:lpstr>
      <vt:lpstr>iue_title_beto_v2</vt:lpstr>
      <vt:lpstr>Slide_beto</vt:lpstr>
      <vt:lpstr>Equation</vt:lpstr>
      <vt:lpstr>EE530 – Eletrônica Básica I</vt:lpstr>
      <vt:lpstr>Slide 2</vt:lpstr>
      <vt:lpstr>EE530 – Eletrônica Básica I</vt:lpstr>
      <vt:lpstr>Critério de Avaliação</vt:lpstr>
      <vt:lpstr>Bibliografia</vt:lpstr>
      <vt:lpstr>Slide 6</vt:lpstr>
      <vt:lpstr>O que vamos estudar</vt:lpstr>
      <vt:lpstr>Slide 8</vt:lpstr>
      <vt:lpstr>Objetivos</vt:lpstr>
      <vt:lpstr>Ponto de Partida: Análise de Circuitos (Disciplina: EA513 – Circuitos Elétricos)</vt:lpstr>
      <vt:lpstr>Ponto de Partida: Análise de Circuitos (Disciplina: EA513 – Circuitos Elétricos)</vt:lpstr>
      <vt:lpstr>Ponto de Partida: Análise de Circuitos (Disciplina: EA513 – Circuitos Elétricos)</vt:lpstr>
      <vt:lpstr>Eletrônica x Microeletrônica</vt:lpstr>
      <vt:lpstr>Eletrônica x Microeletrônica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EE530 - Eletrônica Básica I</dc:title>
  <dc:creator>Beto</dc:creator>
  <cp:lastModifiedBy>diniz</cp:lastModifiedBy>
  <cp:revision>834</cp:revision>
  <cp:lastPrinted>2016-08-29T14:03:30Z</cp:lastPrinted>
  <dcterms:modified xsi:type="dcterms:W3CDTF">2017-07-31T00:37:45Z</dcterms:modified>
</cp:coreProperties>
</file>